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06" r:id="rId3"/>
    <p:sldId id="330" r:id="rId4"/>
    <p:sldId id="285" r:id="rId5"/>
    <p:sldId id="286" r:id="rId7"/>
    <p:sldId id="313" r:id="rId8"/>
    <p:sldId id="291" r:id="rId9"/>
    <p:sldId id="292" r:id="rId10"/>
    <p:sldId id="334" r:id="rId11"/>
    <p:sldId id="294" r:id="rId12"/>
    <p:sldId id="295" r:id="rId13"/>
    <p:sldId id="335" r:id="rId14"/>
    <p:sldId id="336" r:id="rId15"/>
    <p:sldId id="337" r:id="rId16"/>
    <p:sldId id="326" r:id="rId17"/>
    <p:sldId id="327" r:id="rId18"/>
    <p:sldId id="320" r:id="rId19"/>
    <p:sldId id="321" r:id="rId20"/>
    <p:sldId id="322" r:id="rId21"/>
    <p:sldId id="323" r:id="rId22"/>
    <p:sldId id="324" r:id="rId23"/>
    <p:sldId id="328" r:id="rId24"/>
    <p:sldId id="333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00FF"/>
    <a:srgbClr val="008000"/>
    <a:srgbClr val="34DA00"/>
    <a:srgbClr val="0000CC"/>
    <a:srgbClr val="FF006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75"/>
    <p:restoredTop sz="94774"/>
  </p:normalViewPr>
  <p:slideViewPr>
    <p:cSldViewPr showGuide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0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25603" name="Text Box 2"/>
          <p:cNvSpPr txBox="1"/>
          <p:nvPr/>
        </p:nvSpPr>
        <p:spPr>
          <a:xfrm>
            <a:off x="1143000" y="3048000"/>
            <a:ext cx="44196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BÀN CHÂN KÌ DIỆU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pPr lvl="0">
              <a:spcBef>
                <a:spcPct val="50000"/>
              </a:spcBef>
            </a:pP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2560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26627" name="Text Box 2"/>
          <p:cNvSpPr txBox="1"/>
          <p:nvPr/>
        </p:nvSpPr>
        <p:spPr>
          <a:xfrm>
            <a:off x="1143000" y="3048000"/>
            <a:ext cx="44196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BÀN CHÂN KÌ DIỆU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pPr lvl="0">
              <a:spcBef>
                <a:spcPct val="50000"/>
              </a:spcBef>
            </a:pP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27651" name="Text Box 2"/>
          <p:cNvSpPr txBox="1"/>
          <p:nvPr/>
        </p:nvSpPr>
        <p:spPr>
          <a:xfrm>
            <a:off x="1143000" y="3048000"/>
            <a:ext cx="44196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BÀN CHÂN KÌ DIỆU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pPr lvl="0">
              <a:spcBef>
                <a:spcPct val="50000"/>
              </a:spcBef>
            </a:pP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28675" name="Text Box 2"/>
          <p:cNvSpPr txBox="1"/>
          <p:nvPr/>
        </p:nvSpPr>
        <p:spPr>
          <a:xfrm>
            <a:off x="1143000" y="3048000"/>
            <a:ext cx="44196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BÀN CHÂN KÌ DIỆU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pPr lvl="0">
              <a:spcBef>
                <a:spcPct val="50000"/>
              </a:spcBef>
            </a:pP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29699" name="Text Box 2"/>
          <p:cNvSpPr txBox="1"/>
          <p:nvPr/>
        </p:nvSpPr>
        <p:spPr>
          <a:xfrm>
            <a:off x="1143000" y="3048000"/>
            <a:ext cx="44196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BÀN CHÂN KÌ DIỆU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pPr lvl="0">
              <a:spcBef>
                <a:spcPct val="50000"/>
              </a:spcBef>
            </a:pP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30723" name="Text Box 2"/>
          <p:cNvSpPr txBox="1"/>
          <p:nvPr/>
        </p:nvSpPr>
        <p:spPr>
          <a:xfrm>
            <a:off x="1143000" y="3048000"/>
            <a:ext cx="44196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BÀN CHÂN KÌ DIỆU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pPr lvl="0">
              <a:spcBef>
                <a:spcPct val="50000"/>
              </a:spcBef>
            </a:pP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3072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31747" name="Text Box 2"/>
          <p:cNvSpPr txBox="1"/>
          <p:nvPr/>
        </p:nvSpPr>
        <p:spPr>
          <a:xfrm>
            <a:off x="1143000" y="3048000"/>
            <a:ext cx="44196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BÀN CHÂN KÌ DIỆU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pPr lvl="0">
              <a:spcBef>
                <a:spcPct val="50000"/>
              </a:spcBef>
            </a:pP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317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32771" name="Text Box 2"/>
          <p:cNvSpPr txBox="1"/>
          <p:nvPr/>
        </p:nvSpPr>
        <p:spPr>
          <a:xfrm>
            <a:off x="1143000" y="3048000"/>
            <a:ext cx="44196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BÀN CHÂN KÌ DIỆU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pPr lvl="0">
              <a:spcBef>
                <a:spcPct val="50000"/>
              </a:spcBef>
            </a:pP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3277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33795" name="Text Box 2"/>
          <p:cNvSpPr txBox="1"/>
          <p:nvPr/>
        </p:nvSpPr>
        <p:spPr>
          <a:xfrm>
            <a:off x="1143000" y="3048000"/>
            <a:ext cx="44196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BÀN CHÂN KÌ DIỆU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pPr lvl="0">
              <a:spcBef>
                <a:spcPct val="50000"/>
              </a:spcBef>
            </a:pP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3379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.xml"/><Relationship Id="rId2" Type="http://schemas.openxmlformats.org/officeDocument/2006/relationships/image" Target="../media/image10.png"/><Relationship Id="rId1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.xml"/><Relationship Id="rId7" Type="http://schemas.openxmlformats.org/officeDocument/2006/relationships/image" Target="../media/image26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e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11" Type="http://schemas.openxmlformats.org/officeDocument/2006/relationships/notesSlide" Target="../notesSlides/notesSlide8.xml"/><Relationship Id="rId10" Type="http://schemas.openxmlformats.org/officeDocument/2006/relationships/vmlDrawing" Target="../drawings/vmlDrawing1.vml"/><Relationship Id="rId1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10.png"/><Relationship Id="rId1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image" Target="../media/image10.png"/><Relationship Id="rId1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.xml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image" Target="../media/image10.png"/><Relationship Id="rId1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4" descr="hinh-nen-powerpoint-thien-nhien-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0" y="0"/>
            <a:ext cx="920115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0" y="4057650"/>
            <a:ext cx="2636838" cy="125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TextBox 1"/>
          <p:cNvSpPr txBox="1"/>
          <p:nvPr/>
        </p:nvSpPr>
        <p:spPr>
          <a:xfrm>
            <a:off x="3886200" y="4400550"/>
            <a:ext cx="1411288" cy="392113"/>
          </a:xfrm>
          <a:prstGeom prst="rect">
            <a:avLst/>
          </a:prstGeom>
          <a:noFill/>
          <a:ln w="9525">
            <a:noFill/>
          </a:ln>
        </p:spPr>
        <p:txBody>
          <a:bodyPr lIns="68576" tIns="34288" rIns="68576" bIns="34288">
            <a:spAutoFit/>
          </a:bodyPr>
          <a:p>
            <a:r>
              <a:rPr lang="en-US" altLang="en-US" sz="2100" b="1" dirty="0">
                <a:latin typeface="Times New Roman" panose="02020603050405020304" pitchFamily="18" charset="0"/>
              </a:rPr>
              <a:t>Trang 44</a:t>
            </a:r>
            <a:endParaRPr lang="en-US" altLang="en-US" sz="2100" b="1" dirty="0">
              <a:latin typeface="Times New Roman" panose="02020603050405020304" pitchFamily="18" charset="0"/>
            </a:endParaRPr>
          </a:p>
        </p:txBody>
      </p:sp>
      <p:sp>
        <p:nvSpPr>
          <p:cNvPr id="5122" name="Text Box 8" descr="Thu Dong Nam 50"/>
          <p:cNvSpPr txBox="1">
            <a:spLocks noChangeArrowheads="1"/>
          </p:cNvSpPr>
          <p:nvPr/>
        </p:nvSpPr>
        <p:spPr bwMode="auto">
          <a:xfrm>
            <a:off x="1143000" y="1257300"/>
            <a:ext cx="6858000" cy="20523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</p:spPr>
        <p:txBody>
          <a:bodyPr lIns="68576" tIns="34288" rIns="68576" bIns="342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Hai, </a:t>
            </a:r>
            <a:r>
              <a:rPr kumimoji="0" lang="en-US" altLang="vi-VN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29</a:t>
            </a:r>
            <a:r>
              <a:rPr kumimoji="0" lang="en-US" alt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altLang="vi-VN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2021</a:t>
            </a:r>
            <a:endParaRPr kumimoji="0" lang="en-US" altLang="vi-V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3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 </a:t>
            </a:r>
            <a:r>
              <a:rPr kumimoji="0" lang="en-US" altLang="vi-VN" sz="33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altLang="vi-VN" sz="33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 THỂ CỦA NƯỚC</a:t>
            </a:r>
            <a:endParaRPr kumimoji="0" lang="en-US" sz="3200" b="1" i="0" u="none" strike="noStrike" kern="10" cap="none" spc="0" normalizeH="0" baseline="0" noProof="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4"/>
          <p:cNvSpPr txBox="1"/>
          <p:nvPr/>
        </p:nvSpPr>
        <p:spPr>
          <a:xfrm>
            <a:off x="685800" y="381000"/>
            <a:ext cx="7848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2291" name="Text Box 10"/>
          <p:cNvSpPr txBox="1"/>
          <p:nvPr/>
        </p:nvSpPr>
        <p:spPr>
          <a:xfrm>
            <a:off x="1524000" y="1676400"/>
            <a:ext cx="3200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94574" name="ding1900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286000" y="8991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4575" name="ding1901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438400" y="9144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4576" name="ding1915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590800" y="9296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4577" name="ding1916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743200" y="9448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4578" name="ding1931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895600" y="9601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4579" name="ding1932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048000" y="9753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4580" name="ding1933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200400" y="9906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4581" name="ding1947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352800" y="10058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4582" name="ding1948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505200" y="10210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4583" name="ding1949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657600" y="10363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4584" name="ding1950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810000" y="10515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sp>
        <p:nvSpPr>
          <p:cNvPr id="194587" name="AutoShape 27"/>
          <p:cNvSpPr/>
          <p:nvPr/>
        </p:nvSpPr>
        <p:spPr>
          <a:xfrm>
            <a:off x="1600200" y="2701925"/>
            <a:ext cx="1143000" cy="1447800"/>
          </a:xfrm>
          <a:prstGeom prst="can">
            <a:avLst>
              <a:gd name="adj" fmla="val 16625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ở 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lỏng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88" name="AutoShape 28"/>
          <p:cNvSpPr/>
          <p:nvPr/>
        </p:nvSpPr>
        <p:spPr>
          <a:xfrm rot="-1569950">
            <a:off x="1981200" y="1600200"/>
            <a:ext cx="1600200" cy="10668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 hơi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89" name="AutoShape 29"/>
          <p:cNvSpPr/>
          <p:nvPr/>
        </p:nvSpPr>
        <p:spPr>
          <a:xfrm>
            <a:off x="3379788" y="936625"/>
            <a:ext cx="2133600" cy="1295400"/>
          </a:xfrm>
          <a:prstGeom prst="cloudCallout">
            <a:avLst>
              <a:gd name="adj1" fmla="val -16370"/>
              <a:gd name="adj2" fmla="val 2500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 eaLnBrk="1" hangingPunct="1"/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ở thể khí 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90" name="AutoShape 30"/>
          <p:cNvSpPr/>
          <p:nvPr/>
        </p:nvSpPr>
        <p:spPr>
          <a:xfrm rot="2764608">
            <a:off x="5413375" y="1597025"/>
            <a:ext cx="1531938" cy="1081088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Ngưng tụ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92" name="AutoShape 32"/>
          <p:cNvSpPr/>
          <p:nvPr/>
        </p:nvSpPr>
        <p:spPr>
          <a:xfrm>
            <a:off x="6629400" y="2514600"/>
            <a:ext cx="1219200" cy="1447800"/>
          </a:xfrm>
          <a:prstGeom prst="can">
            <a:avLst>
              <a:gd name="adj" fmla="val 15755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ở 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lỏng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8" name="AutoShape 33"/>
          <p:cNvSpPr/>
          <p:nvPr/>
        </p:nvSpPr>
        <p:spPr>
          <a:xfrm rot="8350226">
            <a:off x="5257800" y="4114800"/>
            <a:ext cx="1744663" cy="11430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 anchorCtr="0"/>
          <a:p>
            <a:pPr algn="ctr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Đông đặc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94" name="Rectangle 34"/>
          <p:cNvSpPr/>
          <p:nvPr/>
        </p:nvSpPr>
        <p:spPr>
          <a:xfrm>
            <a:off x="4191000" y="4572000"/>
            <a:ext cx="1066800" cy="11430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ở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rắn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0" name="AutoShape 35"/>
          <p:cNvSpPr/>
          <p:nvPr/>
        </p:nvSpPr>
        <p:spPr>
          <a:xfrm rot="-7903326">
            <a:off x="2438400" y="4038600"/>
            <a:ext cx="1828800" cy="12192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 anchorCtr="0"/>
          <a:p>
            <a:pPr algn="ctr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Nóng chảy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97" name="Text Box 37"/>
          <p:cNvSpPr txBox="1"/>
          <p:nvPr/>
        </p:nvSpPr>
        <p:spPr>
          <a:xfrm>
            <a:off x="190500" y="223838"/>
            <a:ext cx="5257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sự chuyển thể của nước: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945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945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9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9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945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945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23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9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74"/>
                </p:tgtEl>
              </p:cMediaNode>
            </p:audio>
            <p:audio>
              <p:cMediaNode mute="1"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75"/>
                </p:tgtEl>
              </p:cMediaNode>
            </p:audio>
            <p:audio>
              <p:cMediaNode mute="1"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76"/>
                </p:tgtEl>
              </p:cMediaNode>
            </p:audio>
            <p:audio>
              <p:cMediaNode mute="1"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77"/>
                </p:tgtEl>
              </p:cMediaNode>
            </p:audio>
            <p:audio>
              <p:cMediaNode mute="1">
                <p:cTn id="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78"/>
                </p:tgtEl>
              </p:cMediaNode>
            </p:audio>
            <p:audio>
              <p:cMediaNode mute="1"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79"/>
                </p:tgtEl>
              </p:cMediaNode>
            </p:audio>
            <p:audio>
              <p:cMediaNode mute="1"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80"/>
                </p:tgtEl>
              </p:cMediaNode>
            </p:audio>
            <p:audio>
              <p:cMediaNode mute="1"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81"/>
                </p:tgtEl>
              </p:cMediaNode>
            </p:audio>
            <p:audio>
              <p:cMediaNode mute="1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82"/>
                </p:tgtEl>
              </p:cMediaNode>
            </p:audio>
            <p:audi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83"/>
                </p:tgtEl>
              </p:cMediaNode>
            </p:audio>
            <p:audio>
              <p:cMediaNode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84"/>
                </p:tgtEl>
              </p:cMediaNode>
            </p:audio>
          </p:childTnLst>
        </p:cTn>
      </p:par>
    </p:tnLst>
    <p:bldLst>
      <p:bldP spid="194587" grpId="0" animBg="1"/>
      <p:bldP spid="194588" grpId="0" animBg="1"/>
      <p:bldP spid="194589" grpId="0" animBg="1"/>
      <p:bldP spid="194590" grpId="0" animBg="1"/>
      <p:bldP spid="194592" grpId="0" animBg="1"/>
      <p:bldP spid="12308" grpId="0" animBg="1"/>
      <p:bldP spid="194594" grpId="0" animBg="1"/>
      <p:bldP spid="12310" grpId="0" animBg="1"/>
      <p:bldP spid="1945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3"/>
          <p:cNvSpPr/>
          <p:nvPr/>
        </p:nvSpPr>
        <p:spPr>
          <a:xfrm>
            <a:off x="0" y="533400"/>
            <a:ext cx="3048000" cy="114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3200" b="1" u="sng" dirty="0">
                <a:latin typeface="Arial" panose="020B0604020202020204" pitchFamily="34" charset="0"/>
              </a:rPr>
              <a:t>Khoa học:</a:t>
            </a:r>
            <a:endParaRPr lang="en-US" altLang="en-US" sz="3200" b="1" u="sng" dirty="0">
              <a:latin typeface="Arial" panose="020B0604020202020204" pitchFamily="34" charset="0"/>
            </a:endParaRPr>
          </a:p>
        </p:txBody>
      </p:sp>
      <p:sp>
        <p:nvSpPr>
          <p:cNvPr id="13315" name="Rectangle 4"/>
          <p:cNvSpPr/>
          <p:nvPr/>
        </p:nvSpPr>
        <p:spPr>
          <a:xfrm>
            <a:off x="3200400" y="381000"/>
            <a:ext cx="4800600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3600" b="1" i="1" dirty="0">
                <a:latin typeface="Arial" panose="020B0604020202020204" pitchFamily="34" charset="0"/>
              </a:rPr>
              <a:t>Ba thể của nước</a:t>
            </a:r>
            <a:endParaRPr lang="en-US" altLang="en-US" sz="3600" b="1" i="1" dirty="0">
              <a:latin typeface="Arial" panose="020B0604020202020204" pitchFamily="34" charset="0"/>
            </a:endParaRPr>
          </a:p>
        </p:txBody>
      </p:sp>
      <p:sp>
        <p:nvSpPr>
          <p:cNvPr id="50192" name="AutoShape 16"/>
          <p:cNvSpPr/>
          <p:nvPr/>
        </p:nvSpPr>
        <p:spPr>
          <a:xfrm>
            <a:off x="0" y="1447800"/>
            <a:ext cx="4038600" cy="2438400"/>
          </a:xfrm>
          <a:prstGeom prst="cloudCallout">
            <a:avLst>
              <a:gd name="adj1" fmla="val 22644"/>
              <a:gd name="adj2" fmla="val 92319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just" eaLnBrk="1" hangingPunct="1"/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Nước tồn tại ở những thể nào nhỉ?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0193" name="AutoShape 17"/>
          <p:cNvSpPr/>
          <p:nvPr/>
        </p:nvSpPr>
        <p:spPr>
          <a:xfrm>
            <a:off x="3962400" y="3276600"/>
            <a:ext cx="5181600" cy="3581400"/>
          </a:xfrm>
          <a:prstGeom prst="horizontalScroll">
            <a:avLst>
              <a:gd name="adj" fmla="val 12500"/>
            </a:avLst>
          </a:prstGeom>
          <a:noFill/>
          <a:ln w="38100" cap="flat" cmpd="sng">
            <a:solidFill>
              <a:srgbClr val="CC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just" eaLnBrk="1" hangingPunct="1"/>
            <a:r>
              <a:rPr lang="en-US" altLang="en-US" sz="3200" b="1" dirty="0">
                <a:solidFill>
                  <a:srgbClr val="0033CC"/>
                </a:solidFill>
                <a:latin typeface="Arial" panose="020B0604020202020204" pitchFamily="34" charset="0"/>
              </a:rPr>
              <a:t>Nước tồn tại ở ba thể: </a:t>
            </a:r>
            <a:endParaRPr lang="en-US" altLang="en-US" sz="32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algn="just" eaLnBrk="1" hangingPunct="1">
              <a:buChar char="-"/>
            </a:pPr>
            <a:r>
              <a:rPr lang="en-US" altLang="en-US" sz="3200" b="1" dirty="0">
                <a:solidFill>
                  <a:srgbClr val="0033CC"/>
                </a:solidFill>
                <a:latin typeface="Arial" panose="020B0604020202020204" pitchFamily="34" charset="0"/>
              </a:rPr>
              <a:t> Thể lỏng</a:t>
            </a:r>
            <a:endParaRPr lang="en-US" altLang="en-US" sz="32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algn="just" eaLnBrk="1" hangingPunct="1">
              <a:buChar char="-"/>
            </a:pPr>
            <a:r>
              <a:rPr lang="en-US" altLang="en-US" sz="3200" b="1" dirty="0">
                <a:solidFill>
                  <a:srgbClr val="0033CC"/>
                </a:solidFill>
                <a:latin typeface="Arial" panose="020B0604020202020204" pitchFamily="34" charset="0"/>
              </a:rPr>
              <a:t> Thể khí</a:t>
            </a:r>
            <a:endParaRPr lang="en-US" altLang="en-US" sz="32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algn="just" eaLnBrk="1" hangingPunct="1">
              <a:buChar char="-"/>
            </a:pPr>
            <a:r>
              <a:rPr lang="en-US" altLang="en-US" sz="3200" b="1" dirty="0">
                <a:solidFill>
                  <a:srgbClr val="0033CC"/>
                </a:solidFill>
                <a:latin typeface="Arial" panose="020B0604020202020204" pitchFamily="34" charset="0"/>
              </a:rPr>
              <a:t> Thể rắn</a:t>
            </a:r>
            <a:endParaRPr lang="en-US" altLang="en-US" sz="3200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50194" name="Rectangle 18"/>
          <p:cNvSpPr/>
          <p:nvPr/>
        </p:nvSpPr>
        <p:spPr>
          <a:xfrm>
            <a:off x="2362200" y="4495800"/>
            <a:ext cx="1447800" cy="1524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13000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endParaRPr lang="en-US" altLang="en-US" sz="13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 animBg="1"/>
      <p:bldP spid="50193" grpId="0" animBg="1"/>
      <p:bldP spid="501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3"/>
          <p:cNvSpPr/>
          <p:nvPr/>
        </p:nvSpPr>
        <p:spPr>
          <a:xfrm>
            <a:off x="0" y="533400"/>
            <a:ext cx="3048000" cy="114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2800" b="1" u="sng" dirty="0">
                <a:latin typeface="Arial" panose="020B0604020202020204" pitchFamily="34" charset="0"/>
              </a:rPr>
              <a:t>Khoa học:</a:t>
            </a:r>
            <a:endParaRPr lang="en-US" altLang="en-US" sz="2800" b="1" u="sng" dirty="0">
              <a:latin typeface="Arial" panose="020B0604020202020204" pitchFamily="34" charset="0"/>
            </a:endParaRPr>
          </a:p>
        </p:txBody>
      </p:sp>
      <p:sp>
        <p:nvSpPr>
          <p:cNvPr id="14339" name="Rectangle 4"/>
          <p:cNvSpPr/>
          <p:nvPr/>
        </p:nvSpPr>
        <p:spPr>
          <a:xfrm>
            <a:off x="3200400" y="381000"/>
            <a:ext cx="4800600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3200" b="1" i="1" dirty="0">
                <a:latin typeface="Arial" panose="020B0604020202020204" pitchFamily="34" charset="0"/>
              </a:rPr>
              <a:t>Ba thể của nước</a:t>
            </a:r>
            <a:endParaRPr lang="en-US" altLang="en-US" sz="3200" b="1" i="1" dirty="0">
              <a:latin typeface="Arial" panose="020B0604020202020204" pitchFamily="34" charset="0"/>
            </a:endParaRP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3962400" y="1295400"/>
            <a:ext cx="5181600" cy="2895600"/>
          </a:xfrm>
          <a:prstGeom prst="cloudCallout">
            <a:avLst>
              <a:gd name="adj1" fmla="val -21324"/>
              <a:gd name="adj2" fmla="val 76644"/>
            </a:avLst>
          </a:prstGeom>
          <a:solidFill>
            <a:srgbClr val="FFFF99"/>
          </a:solidFill>
          <a:ln w="19050">
            <a:solidFill>
              <a:schemeClr val="tx1"/>
            </a:solidFill>
            <a:round/>
          </a:ln>
          <a:effectLst/>
        </p:spPr>
        <p:txBody>
          <a:bodyPr/>
          <a:p>
            <a:pPr algn="just" eaLnBrk="1" hangingPunct="1">
              <a:buNone/>
            </a:pPr>
            <a:r>
              <a:rPr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Nước ở thể lỏng, thể khí có tính chất gì khác với nước ở thể rắn?</a:t>
            </a:r>
            <a:endParaRPr sz="2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1208" name="Rectangle 8"/>
          <p:cNvSpPr/>
          <p:nvPr/>
        </p:nvSpPr>
        <p:spPr>
          <a:xfrm>
            <a:off x="4419600" y="4953000"/>
            <a:ext cx="1447800" cy="1524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10800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endParaRPr lang="en-US" altLang="en-US" sz="10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1209" name="AutoShape 9"/>
          <p:cNvSpPr/>
          <p:nvPr/>
        </p:nvSpPr>
        <p:spPr>
          <a:xfrm>
            <a:off x="0" y="1752600"/>
            <a:ext cx="4572000" cy="5105400"/>
          </a:xfrm>
          <a:prstGeom prst="verticalScroll">
            <a:avLst>
              <a:gd name="adj" fmla="val 12500"/>
            </a:avLst>
          </a:prstGeom>
          <a:noFill/>
          <a:ln w="28575" cap="flat" cmpd="sng">
            <a:solidFill>
              <a:srgbClr val="CC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just" eaLnBrk="1" hangingPunct="1"/>
            <a:r>
              <a:rPr lang="en-US" altLang="en-US" sz="2800" b="1" dirty="0">
                <a:solidFill>
                  <a:srgbClr val="0033CC"/>
                </a:solidFill>
                <a:latin typeface="Arial" panose="020B0604020202020204" pitchFamily="34" charset="0"/>
              </a:rPr>
              <a:t>Nước ở thể lỏng, </a:t>
            </a:r>
            <a:endParaRPr lang="en-US" altLang="en-US" sz="28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n-US" altLang="en-US" sz="2800" b="1" dirty="0">
                <a:solidFill>
                  <a:srgbClr val="0033CC"/>
                </a:solidFill>
                <a:latin typeface="Arial" panose="020B0604020202020204" pitchFamily="34" charset="0"/>
              </a:rPr>
              <a:t>thể khí không có</a:t>
            </a:r>
            <a:endParaRPr lang="en-US" altLang="en-US" sz="28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n-US" altLang="en-US" sz="2800" b="1" dirty="0">
                <a:solidFill>
                  <a:srgbClr val="0033CC"/>
                </a:solidFill>
                <a:latin typeface="Arial" panose="020B0604020202020204" pitchFamily="34" charset="0"/>
              </a:rPr>
              <a:t>hình dạng nhất </a:t>
            </a:r>
            <a:endParaRPr lang="en-US" altLang="en-US" sz="28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n-US" altLang="en-US" sz="2800" b="1" dirty="0">
                <a:solidFill>
                  <a:srgbClr val="0033CC"/>
                </a:solidFill>
                <a:latin typeface="Arial" panose="020B0604020202020204" pitchFamily="34" charset="0"/>
              </a:rPr>
              <a:t>định. Nước ở </a:t>
            </a:r>
            <a:endParaRPr lang="en-US" altLang="en-US" sz="28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n-US" altLang="en-US" sz="2800" b="1" dirty="0">
                <a:solidFill>
                  <a:srgbClr val="0033CC"/>
                </a:solidFill>
                <a:latin typeface="Arial" panose="020B0604020202020204" pitchFamily="34" charset="0"/>
              </a:rPr>
              <a:t>thể rắn có hình </a:t>
            </a:r>
            <a:endParaRPr lang="en-US" altLang="en-US" sz="28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n-US" altLang="en-US" sz="2800" b="1" dirty="0">
                <a:solidFill>
                  <a:srgbClr val="0033CC"/>
                </a:solidFill>
                <a:latin typeface="Arial" panose="020B0604020202020204" pitchFamily="34" charset="0"/>
              </a:rPr>
              <a:t>dạng nhất định.</a:t>
            </a:r>
            <a:endParaRPr lang="en-US" altLang="en-US" sz="2800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08" grpId="0"/>
      <p:bldP spid="512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3"/>
          <p:cNvSpPr/>
          <p:nvPr/>
        </p:nvSpPr>
        <p:spPr>
          <a:xfrm>
            <a:off x="0" y="533400"/>
            <a:ext cx="3048000" cy="114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3600" b="1" u="sng" dirty="0">
                <a:latin typeface="Arial" panose="020B0604020202020204" pitchFamily="34" charset="0"/>
              </a:rPr>
              <a:t>Khoa học:</a:t>
            </a:r>
            <a:endParaRPr lang="en-US" altLang="en-US" sz="3600" b="1" u="sng" dirty="0">
              <a:latin typeface="Arial" panose="020B0604020202020204" pitchFamily="34" charset="0"/>
            </a:endParaRPr>
          </a:p>
        </p:txBody>
      </p:sp>
      <p:sp>
        <p:nvSpPr>
          <p:cNvPr id="15363" name="Rectangle 4"/>
          <p:cNvSpPr/>
          <p:nvPr/>
        </p:nvSpPr>
        <p:spPr>
          <a:xfrm>
            <a:off x="3200400" y="381000"/>
            <a:ext cx="4800600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4000" b="1" i="1" dirty="0">
                <a:latin typeface="Arial" panose="020B0604020202020204" pitchFamily="34" charset="0"/>
              </a:rPr>
              <a:t>Ba thể của nước</a:t>
            </a:r>
            <a:endParaRPr lang="en-US" altLang="en-US" sz="4000" b="1" i="1" dirty="0">
              <a:latin typeface="Arial" panose="020B0604020202020204" pitchFamily="34" charset="0"/>
            </a:endParaRPr>
          </a:p>
        </p:txBody>
      </p:sp>
      <p:pic>
        <p:nvPicPr>
          <p:cNvPr id="15364" name="Picture 13" descr="bd04924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86000"/>
            <a:ext cx="2355850" cy="317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8" name="Rectangle 14"/>
          <p:cNvSpPr/>
          <p:nvPr/>
        </p:nvSpPr>
        <p:spPr>
          <a:xfrm>
            <a:off x="2438400" y="1905000"/>
            <a:ext cx="6553200" cy="4371975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en-US" sz="33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Kết luận:</a:t>
            </a:r>
            <a:endParaRPr lang="en-US" altLang="en-US" sz="3300" b="1" i="1" u="sng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- Nước có thể tồn tại ở thể lỏng, thể khí và thể rắn. </a:t>
            </a:r>
            <a:endParaRPr lang="en-US" altLang="en-US" sz="33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- Nước ở thể lỏng và thể khí không có hình dạng nhất định. </a:t>
            </a:r>
            <a:endParaRPr lang="en-US" altLang="en-US" sz="33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- Nước ở thể rắn có hình dạng nhất định.</a:t>
            </a:r>
            <a:endParaRPr lang="en-US" altLang="en-US" sz="3300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6622" name="ding1993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286000" y="8991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3" name="ding1994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438400" y="9144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4" name="ding1995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590800" y="9296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5" name="ding2009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743200" y="9448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6" name="ding2010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895600" y="9601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7" name="ding2025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048000" y="9753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8" name="ding2026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200400" y="9906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9" name="ding2027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352800" y="10058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30" name="ding2040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505200" y="10210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31" name="ding2041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657600" y="10363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32" name="ding2056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810000" y="10515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graphicFrame>
        <p:nvGraphicFramePr>
          <p:cNvPr id="21536" name="Object 27"/>
          <p:cNvGraphicFramePr>
            <a:graphicFrameLocks noChangeAspect="1"/>
          </p:cNvGraphicFramePr>
          <p:nvPr/>
        </p:nvGraphicFramePr>
        <p:xfrm>
          <a:off x="0" y="0"/>
          <a:ext cx="44958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4564380" imgH="3424555" progId="PowerPoint.Slide.8">
                  <p:embed/>
                </p:oleObj>
              </mc:Choice>
              <mc:Fallback>
                <p:oleObj name="" r:id="rId3" imgW="4564380" imgH="3424555" progId="PowerPoint.Slide.8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4495800" cy="3276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0638"/>
            <a:ext cx="4572000" cy="3255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87" y="3365500"/>
            <a:ext cx="4497387" cy="3446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213" y="3348038"/>
            <a:ext cx="4614862" cy="34639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2"/>
                </p:tgtEl>
              </p:cMediaNode>
            </p:audio>
            <p:audio>
              <p:cMediaNode mute="1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3"/>
                </p:tgtEl>
              </p:cMediaNode>
            </p:audio>
            <p:audio>
              <p:cMediaNode mute="1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4"/>
                </p:tgtEl>
              </p:cMediaNode>
            </p:audio>
            <p:audio>
              <p:cMediaNode mute="1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5"/>
                </p:tgtEl>
              </p:cMediaNode>
            </p:audio>
            <p:audio>
              <p:cMediaNode mute="1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6"/>
                </p:tgtEl>
              </p:cMediaNode>
            </p:audio>
            <p:audio>
              <p:cMediaNode mute="1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7"/>
                </p:tgtEl>
              </p:cMediaNode>
            </p:audio>
            <p:audio>
              <p:cMediaNode mute="1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8"/>
                </p:tgtEl>
              </p:cMediaNode>
            </p:audio>
            <p:audio>
              <p:cMediaNode mute="1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9"/>
                </p:tgtEl>
              </p:cMediaNode>
            </p:audio>
            <p:audio>
              <p:cMediaNode mute="1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30"/>
                </p:tgtEl>
              </p:cMediaNode>
            </p:audio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31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3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6622" name="ding2056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286000" y="8991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3" name="ding2057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438400" y="9144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4" name="ding2072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590800" y="9296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5" name="ding2073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743200" y="9448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6" name="ding2087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895600" y="9601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7" name="ding2088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048000" y="9753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8" name="ding2103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200400" y="9906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29" name="ding2118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352800" y="10058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30" name="ding2119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505200" y="10210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31" name="ding2134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657600" y="10363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6632" name="ding2150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810000" y="10515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6397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4657725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8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38513"/>
            <a:ext cx="44958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9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950" y="3338513"/>
            <a:ext cx="4570413" cy="348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0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400"/>
            <a:ext cx="4495800" cy="32512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mute="1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2"/>
                </p:tgtEl>
              </p:cMediaNode>
            </p:audio>
            <p:audio>
              <p:cMediaNode mute="1"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3"/>
                </p:tgtEl>
              </p:cMediaNode>
            </p:audio>
            <p:audio>
              <p:cMediaNode mute="1"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4"/>
                </p:tgtEl>
              </p:cMediaNode>
            </p:audio>
            <p:audio>
              <p:cMediaNode mute="1"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5"/>
                </p:tgtEl>
              </p:cMediaNode>
            </p:audio>
            <p:audio>
              <p:cMediaNode mute="1"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6"/>
                </p:tgtEl>
              </p:cMediaNode>
            </p:audio>
            <p:audi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7"/>
                </p:tgtEl>
              </p:cMediaNode>
            </p:audio>
            <p:audio>
              <p:cMediaNode mute="1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8"/>
                </p:tgtEl>
              </p:cMediaNode>
            </p:audio>
            <p:audio>
              <p:cMediaNode mute="1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9"/>
                </p:tgtEl>
              </p:cMediaNode>
            </p:audio>
            <p:audio>
              <p:cMediaNode mute="1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30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31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3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Line 2"/>
          <p:cNvSpPr/>
          <p:nvPr/>
        </p:nvSpPr>
        <p:spPr>
          <a:xfrm>
            <a:off x="561975" y="2590800"/>
            <a:ext cx="0" cy="2833688"/>
          </a:xfrm>
          <a:prstGeom prst="line">
            <a:avLst/>
          </a:prstGeom>
          <a:ln w="57150" cap="flat" cmpd="sng">
            <a:pattFill prst="sphere">
              <a:fgClr>
                <a:srgbClr val="FF3300"/>
              </a:fgClr>
              <a:bgClr>
                <a:srgbClr val="FFCC00"/>
              </a:bgClr>
            </a:pattFill>
            <a:prstDash val="solid"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</p:sp>
      <p:sp>
        <p:nvSpPr>
          <p:cNvPr id="226307" name="Text Box 9"/>
          <p:cNvSpPr txBox="1">
            <a:spLocks noChangeArrowheads="1"/>
          </p:cNvSpPr>
          <p:nvPr/>
        </p:nvSpPr>
        <p:spPr bwMode="gray">
          <a:xfrm>
            <a:off x="2438400" y="6019800"/>
            <a:ext cx="4724400" cy="523875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9525" algn="ctr">
            <a:noFill/>
            <a:miter lim="800000"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vi-VN" altLang="x-none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  THỂ  CỦA  NƯỚC</a:t>
            </a:r>
            <a:endParaRPr lang="th-TH" altLang="x-none" sz="28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17412" name="Table 17411"/>
          <p:cNvGraphicFramePr/>
          <p:nvPr/>
        </p:nvGraphicFramePr>
        <p:xfrm>
          <a:off x="3429000" y="5257800"/>
          <a:ext cx="4343400" cy="701675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Ặ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7430" name="Group 24"/>
          <p:cNvGrpSpPr/>
          <p:nvPr/>
        </p:nvGrpSpPr>
        <p:grpSpPr>
          <a:xfrm>
            <a:off x="2895600" y="6019800"/>
            <a:ext cx="685800" cy="609600"/>
            <a:chOff x="288" y="2784"/>
            <a:chExt cx="672" cy="1344"/>
          </a:xfrm>
        </p:grpSpPr>
        <p:sp>
          <p:nvSpPr>
            <p:cNvPr id="27904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65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248"/>
                </a:cxn>
                <a:cxn ang="0">
                  <a:pos x="0" y="6222"/>
                </a:cxn>
                <a:cxn ang="0">
                  <a:pos x="1" y="1863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p>
              <a:pPr eaLnBrk="1" hangingPunct="1"/>
              <a:r>
                <a:rPr lang="en-US" altLang="en-US" dirty="0">
                  <a:latin typeface="Arial" panose="020B0604020202020204" pitchFamily="34" charset="0"/>
                </a:rPr>
                <a:t>1</a:t>
              </a:r>
              <a:endParaRPr lang="th-TH" altLang="en-US" dirty="0"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17431" name="Table 17430"/>
          <p:cNvGraphicFramePr/>
          <p:nvPr/>
        </p:nvGraphicFramePr>
        <p:xfrm>
          <a:off x="2198688" y="4479925"/>
          <a:ext cx="4964112" cy="701675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  <a:gridCol w="620713"/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6351" name="Group 47"/>
          <p:cNvGraphicFramePr>
            <a:graphicFrameLocks noGrp="1"/>
          </p:cNvGraphicFramePr>
          <p:nvPr/>
        </p:nvGraphicFramePr>
        <p:xfrm>
          <a:off x="4648200" y="2879725"/>
          <a:ext cx="3657600" cy="701675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554037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467" name="Table 17466"/>
          <p:cNvGraphicFramePr/>
          <p:nvPr/>
        </p:nvGraphicFramePr>
        <p:xfrm>
          <a:off x="1524000" y="3625850"/>
          <a:ext cx="4343400" cy="701675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 b="1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Ụ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7485" name="Group 81"/>
          <p:cNvGrpSpPr/>
          <p:nvPr/>
        </p:nvGrpSpPr>
        <p:grpSpPr>
          <a:xfrm>
            <a:off x="3581400" y="6019800"/>
            <a:ext cx="900113" cy="609600"/>
            <a:chOff x="288" y="2784"/>
            <a:chExt cx="672" cy="1344"/>
          </a:xfrm>
        </p:grpSpPr>
        <p:sp>
          <p:nvSpPr>
            <p:cNvPr id="27902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63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248"/>
                </a:cxn>
                <a:cxn ang="0">
                  <a:pos x="0" y="6222"/>
                </a:cxn>
                <a:cxn ang="0">
                  <a:pos x="1" y="1863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p>
              <a:pPr eaLnBrk="1" hangingPunct="1"/>
              <a:r>
                <a:rPr lang="en-US" altLang="en-US" dirty="0">
                  <a:latin typeface="Arial" panose="020B0604020202020204" pitchFamily="34" charset="0"/>
                </a:rPr>
                <a:t>2</a:t>
              </a:r>
              <a:endParaRPr lang="th-TH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486" name="Group 84"/>
          <p:cNvGrpSpPr/>
          <p:nvPr/>
        </p:nvGrpSpPr>
        <p:grpSpPr>
          <a:xfrm>
            <a:off x="4495800" y="6019800"/>
            <a:ext cx="990600" cy="609600"/>
            <a:chOff x="288" y="2784"/>
            <a:chExt cx="672" cy="1344"/>
          </a:xfrm>
        </p:grpSpPr>
        <p:sp>
          <p:nvSpPr>
            <p:cNvPr id="27900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61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248"/>
                </a:cxn>
                <a:cxn ang="0">
                  <a:pos x="0" y="6222"/>
                </a:cxn>
                <a:cxn ang="0">
                  <a:pos x="1" y="1863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p>
              <a:pPr eaLnBrk="1" hangingPunct="1"/>
              <a:r>
                <a:rPr lang="en-US" altLang="en-US" dirty="0">
                  <a:latin typeface="Arial" panose="020B0604020202020204" pitchFamily="34" charset="0"/>
                </a:rPr>
                <a:t>3</a:t>
              </a:r>
              <a:endParaRPr lang="th-TH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487" name="Group 87"/>
          <p:cNvGrpSpPr/>
          <p:nvPr/>
        </p:nvGrpSpPr>
        <p:grpSpPr>
          <a:xfrm>
            <a:off x="5486400" y="6019800"/>
            <a:ext cx="1219200" cy="609600"/>
            <a:chOff x="288" y="2784"/>
            <a:chExt cx="672" cy="1344"/>
          </a:xfrm>
        </p:grpSpPr>
        <p:sp>
          <p:nvSpPr>
            <p:cNvPr id="27898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59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248"/>
                </a:cxn>
                <a:cxn ang="0">
                  <a:pos x="0" y="6222"/>
                </a:cxn>
                <a:cxn ang="0">
                  <a:pos x="1" y="1863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p>
              <a:pPr eaLnBrk="1" hangingPunct="1"/>
              <a:r>
                <a:rPr lang="en-US" altLang="en-US" dirty="0">
                  <a:latin typeface="Arial" panose="020B0604020202020204" pitchFamily="34" charset="0"/>
                </a:rPr>
                <a:t>4</a:t>
              </a:r>
              <a:endParaRPr lang="th-TH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488" name="Group 90"/>
          <p:cNvGrpSpPr/>
          <p:nvPr/>
        </p:nvGrpSpPr>
        <p:grpSpPr>
          <a:xfrm>
            <a:off x="1581150" y="3643313"/>
            <a:ext cx="4286250" cy="700087"/>
            <a:chOff x="210" y="2208"/>
            <a:chExt cx="2700" cy="441"/>
          </a:xfrm>
        </p:grpSpPr>
        <p:grpSp>
          <p:nvGrpSpPr>
            <p:cNvPr id="17630" name="Group 91"/>
            <p:cNvGrpSpPr/>
            <p:nvPr/>
          </p:nvGrpSpPr>
          <p:grpSpPr>
            <a:xfrm>
              <a:off x="210" y="2208"/>
              <a:ext cx="366" cy="432"/>
              <a:chOff x="336" y="2112"/>
              <a:chExt cx="480" cy="576"/>
            </a:xfrm>
          </p:grpSpPr>
          <p:sp>
            <p:nvSpPr>
              <p:cNvPr id="27895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56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657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631" name="Group 95"/>
            <p:cNvGrpSpPr/>
            <p:nvPr/>
          </p:nvGrpSpPr>
          <p:grpSpPr>
            <a:xfrm>
              <a:off x="594" y="2208"/>
              <a:ext cx="366" cy="432"/>
              <a:chOff x="336" y="2112"/>
              <a:chExt cx="480" cy="576"/>
            </a:xfrm>
          </p:grpSpPr>
          <p:sp>
            <p:nvSpPr>
              <p:cNvPr id="27892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53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654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632" name="Group 99"/>
            <p:cNvGrpSpPr/>
            <p:nvPr/>
          </p:nvGrpSpPr>
          <p:grpSpPr>
            <a:xfrm>
              <a:off x="978" y="2208"/>
              <a:ext cx="366" cy="432"/>
              <a:chOff x="336" y="2112"/>
              <a:chExt cx="480" cy="576"/>
            </a:xfrm>
          </p:grpSpPr>
          <p:sp>
            <p:nvSpPr>
              <p:cNvPr id="27889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50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651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633" name="Group 103"/>
            <p:cNvGrpSpPr/>
            <p:nvPr/>
          </p:nvGrpSpPr>
          <p:grpSpPr>
            <a:xfrm>
              <a:off x="1362" y="2208"/>
              <a:ext cx="366" cy="432"/>
              <a:chOff x="336" y="2112"/>
              <a:chExt cx="480" cy="576"/>
            </a:xfrm>
          </p:grpSpPr>
          <p:sp>
            <p:nvSpPr>
              <p:cNvPr id="27886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47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648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634" name="Group 107"/>
            <p:cNvGrpSpPr/>
            <p:nvPr/>
          </p:nvGrpSpPr>
          <p:grpSpPr>
            <a:xfrm>
              <a:off x="1755" y="2211"/>
              <a:ext cx="366" cy="432"/>
              <a:chOff x="336" y="2088"/>
              <a:chExt cx="480" cy="576"/>
            </a:xfrm>
          </p:grpSpPr>
          <p:sp>
            <p:nvSpPr>
              <p:cNvPr id="27883" name="AutoShape 7"/>
              <p:cNvSpPr>
                <a:spLocks noChangeArrowheads="1"/>
              </p:cNvSpPr>
              <p:nvPr/>
            </p:nvSpPr>
            <p:spPr bwMode="gray">
              <a:xfrm>
                <a:off x="336" y="2088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44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645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635" name="Group 111"/>
            <p:cNvGrpSpPr/>
            <p:nvPr/>
          </p:nvGrpSpPr>
          <p:grpSpPr>
            <a:xfrm>
              <a:off x="2148" y="2217"/>
              <a:ext cx="366" cy="432"/>
              <a:chOff x="336" y="2112"/>
              <a:chExt cx="480" cy="576"/>
            </a:xfrm>
          </p:grpSpPr>
          <p:sp>
            <p:nvSpPr>
              <p:cNvPr id="27880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41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642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en-US" altLang="en-US" sz="2400" dirty="0">
                    <a:solidFill>
                      <a:srgbClr val="000099"/>
                    </a:solidFill>
                    <a:latin typeface="Arial" panose="020B0604020202020204" pitchFamily="34" charset="0"/>
                  </a:rPr>
                  <a:t>2</a:t>
                </a:r>
                <a:endParaRPr lang="th-TH" altLang="en-US" sz="2400" dirty="0">
                  <a:solidFill>
                    <a:srgbClr val="000099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636" name="Group 115"/>
            <p:cNvGrpSpPr/>
            <p:nvPr/>
          </p:nvGrpSpPr>
          <p:grpSpPr>
            <a:xfrm>
              <a:off x="2544" y="2217"/>
              <a:ext cx="366" cy="432"/>
              <a:chOff x="336" y="2112"/>
              <a:chExt cx="480" cy="576"/>
            </a:xfrm>
          </p:grpSpPr>
          <p:sp>
            <p:nvSpPr>
              <p:cNvPr id="27877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38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639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7489" name="Group 119"/>
          <p:cNvGrpSpPr/>
          <p:nvPr/>
        </p:nvGrpSpPr>
        <p:grpSpPr>
          <a:xfrm>
            <a:off x="2209800" y="4481513"/>
            <a:ext cx="4910138" cy="700087"/>
            <a:chOff x="576" y="2592"/>
            <a:chExt cx="3093" cy="441"/>
          </a:xfrm>
        </p:grpSpPr>
        <p:grpSp>
          <p:nvGrpSpPr>
            <p:cNvPr id="17598" name="Group 120"/>
            <p:cNvGrpSpPr/>
            <p:nvPr/>
          </p:nvGrpSpPr>
          <p:grpSpPr>
            <a:xfrm>
              <a:off x="576" y="2592"/>
              <a:ext cx="366" cy="432"/>
              <a:chOff x="336" y="2112"/>
              <a:chExt cx="480" cy="576"/>
            </a:xfrm>
          </p:grpSpPr>
          <p:sp>
            <p:nvSpPr>
              <p:cNvPr id="27867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28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629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599" name="Group 124"/>
            <p:cNvGrpSpPr/>
            <p:nvPr/>
          </p:nvGrpSpPr>
          <p:grpSpPr>
            <a:xfrm>
              <a:off x="960" y="2592"/>
              <a:ext cx="366" cy="432"/>
              <a:chOff x="336" y="2112"/>
              <a:chExt cx="480" cy="576"/>
            </a:xfrm>
          </p:grpSpPr>
          <p:sp>
            <p:nvSpPr>
              <p:cNvPr id="27864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25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626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600" name="Group 128"/>
            <p:cNvGrpSpPr/>
            <p:nvPr/>
          </p:nvGrpSpPr>
          <p:grpSpPr>
            <a:xfrm>
              <a:off x="1344" y="2592"/>
              <a:ext cx="366" cy="432"/>
              <a:chOff x="336" y="2112"/>
              <a:chExt cx="480" cy="576"/>
            </a:xfrm>
          </p:grpSpPr>
          <p:sp>
            <p:nvSpPr>
              <p:cNvPr id="27861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22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623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601" name="Group 132"/>
            <p:cNvGrpSpPr/>
            <p:nvPr/>
          </p:nvGrpSpPr>
          <p:grpSpPr>
            <a:xfrm>
              <a:off x="1728" y="2592"/>
              <a:ext cx="366" cy="432"/>
              <a:chOff x="336" y="2112"/>
              <a:chExt cx="480" cy="576"/>
            </a:xfrm>
          </p:grpSpPr>
          <p:sp>
            <p:nvSpPr>
              <p:cNvPr id="27858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19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620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602" name="Group 136"/>
            <p:cNvGrpSpPr/>
            <p:nvPr/>
          </p:nvGrpSpPr>
          <p:grpSpPr>
            <a:xfrm>
              <a:off x="2121" y="2592"/>
              <a:ext cx="366" cy="432"/>
              <a:chOff x="336" y="2084"/>
              <a:chExt cx="480" cy="576"/>
            </a:xfrm>
          </p:grpSpPr>
          <p:sp>
            <p:nvSpPr>
              <p:cNvPr id="27855" name="AutoShape 7"/>
              <p:cNvSpPr>
                <a:spLocks noChangeArrowheads="1"/>
              </p:cNvSpPr>
              <p:nvPr/>
            </p:nvSpPr>
            <p:spPr bwMode="gray">
              <a:xfrm>
                <a:off x="336" y="2084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16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617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en-US" altLang="en-US" sz="2400" dirty="0">
                    <a:solidFill>
                      <a:srgbClr val="000099"/>
                    </a:solidFill>
                    <a:latin typeface="Arial" panose="020B0604020202020204" pitchFamily="34" charset="0"/>
                  </a:rPr>
                  <a:t>3</a:t>
                </a:r>
                <a:endParaRPr lang="th-TH" altLang="en-US" sz="2400" dirty="0">
                  <a:solidFill>
                    <a:srgbClr val="000099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603" name="Group 140"/>
            <p:cNvGrpSpPr/>
            <p:nvPr/>
          </p:nvGrpSpPr>
          <p:grpSpPr>
            <a:xfrm>
              <a:off x="2514" y="2601"/>
              <a:ext cx="366" cy="432"/>
              <a:chOff x="336" y="2112"/>
              <a:chExt cx="480" cy="576"/>
            </a:xfrm>
          </p:grpSpPr>
          <p:sp>
            <p:nvSpPr>
              <p:cNvPr id="27852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13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614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604" name="Group 144"/>
            <p:cNvGrpSpPr/>
            <p:nvPr/>
          </p:nvGrpSpPr>
          <p:grpSpPr>
            <a:xfrm>
              <a:off x="2910" y="2601"/>
              <a:ext cx="366" cy="432"/>
              <a:chOff x="336" y="2112"/>
              <a:chExt cx="480" cy="576"/>
            </a:xfrm>
          </p:grpSpPr>
          <p:sp>
            <p:nvSpPr>
              <p:cNvPr id="27849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10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611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605" name="Group 148"/>
            <p:cNvGrpSpPr/>
            <p:nvPr/>
          </p:nvGrpSpPr>
          <p:grpSpPr>
            <a:xfrm>
              <a:off x="3303" y="2601"/>
              <a:ext cx="366" cy="432"/>
              <a:chOff x="336" y="2112"/>
              <a:chExt cx="480" cy="576"/>
            </a:xfrm>
          </p:grpSpPr>
          <p:sp>
            <p:nvSpPr>
              <p:cNvPr id="27846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07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608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7490" name="Group 152"/>
          <p:cNvGrpSpPr/>
          <p:nvPr/>
        </p:nvGrpSpPr>
        <p:grpSpPr>
          <a:xfrm>
            <a:off x="3429000" y="5253038"/>
            <a:ext cx="4257675" cy="690562"/>
            <a:chOff x="1380" y="3033"/>
            <a:chExt cx="2682" cy="435"/>
          </a:xfrm>
        </p:grpSpPr>
        <p:grpSp>
          <p:nvGrpSpPr>
            <p:cNvPr id="17570" name="Group 153"/>
            <p:cNvGrpSpPr/>
            <p:nvPr/>
          </p:nvGrpSpPr>
          <p:grpSpPr>
            <a:xfrm>
              <a:off x="2544" y="3033"/>
              <a:ext cx="366" cy="432"/>
              <a:chOff x="336" y="2072"/>
              <a:chExt cx="480" cy="576"/>
            </a:xfrm>
          </p:grpSpPr>
          <p:sp>
            <p:nvSpPr>
              <p:cNvPr id="27835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96" name="Freeform 8"/>
              <p:cNvSpPr/>
              <p:nvPr/>
            </p:nvSpPr>
            <p:spPr>
              <a:xfrm>
                <a:off x="379" y="2136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97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571" name="Group 157"/>
            <p:cNvGrpSpPr/>
            <p:nvPr/>
          </p:nvGrpSpPr>
          <p:grpSpPr>
            <a:xfrm>
              <a:off x="2928" y="3033"/>
              <a:ext cx="366" cy="432"/>
              <a:chOff x="336" y="2072"/>
              <a:chExt cx="480" cy="576"/>
            </a:xfrm>
          </p:grpSpPr>
          <p:sp>
            <p:nvSpPr>
              <p:cNvPr id="27832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93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94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572" name="Group 161"/>
            <p:cNvGrpSpPr/>
            <p:nvPr/>
          </p:nvGrpSpPr>
          <p:grpSpPr>
            <a:xfrm>
              <a:off x="3312" y="3033"/>
              <a:ext cx="366" cy="432"/>
              <a:chOff x="336" y="2072"/>
              <a:chExt cx="480" cy="576"/>
            </a:xfrm>
          </p:grpSpPr>
          <p:sp>
            <p:nvSpPr>
              <p:cNvPr id="27829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90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91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573" name="Group 165"/>
            <p:cNvGrpSpPr/>
            <p:nvPr/>
          </p:nvGrpSpPr>
          <p:grpSpPr>
            <a:xfrm>
              <a:off x="3696" y="3033"/>
              <a:ext cx="366" cy="432"/>
              <a:chOff x="336" y="2072"/>
              <a:chExt cx="480" cy="576"/>
            </a:xfrm>
          </p:grpSpPr>
          <p:sp>
            <p:nvSpPr>
              <p:cNvPr id="27826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87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88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574" name="Group 169"/>
            <p:cNvGrpSpPr/>
            <p:nvPr/>
          </p:nvGrpSpPr>
          <p:grpSpPr>
            <a:xfrm>
              <a:off x="2145" y="3036"/>
              <a:ext cx="366" cy="432"/>
              <a:chOff x="336" y="2112"/>
              <a:chExt cx="480" cy="576"/>
            </a:xfrm>
          </p:grpSpPr>
          <p:sp>
            <p:nvSpPr>
              <p:cNvPr id="27823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84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85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en-US" altLang="en-US" sz="2400" dirty="0">
                    <a:solidFill>
                      <a:srgbClr val="000099"/>
                    </a:solidFill>
                    <a:latin typeface="Arial" panose="020B0604020202020204" pitchFamily="34" charset="0"/>
                  </a:rPr>
                  <a:t>4</a:t>
                </a:r>
                <a:endParaRPr lang="th-TH" altLang="en-US" sz="2400" dirty="0">
                  <a:solidFill>
                    <a:srgbClr val="000099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575" name="Group 173"/>
            <p:cNvGrpSpPr/>
            <p:nvPr/>
          </p:nvGrpSpPr>
          <p:grpSpPr>
            <a:xfrm>
              <a:off x="1764" y="3033"/>
              <a:ext cx="366" cy="432"/>
              <a:chOff x="336" y="2112"/>
              <a:chExt cx="480" cy="576"/>
            </a:xfrm>
          </p:grpSpPr>
          <p:sp>
            <p:nvSpPr>
              <p:cNvPr id="27820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81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82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576" name="Group 177"/>
            <p:cNvGrpSpPr/>
            <p:nvPr/>
          </p:nvGrpSpPr>
          <p:grpSpPr>
            <a:xfrm>
              <a:off x="1380" y="3033"/>
              <a:ext cx="366" cy="432"/>
              <a:chOff x="336" y="2112"/>
              <a:chExt cx="480" cy="576"/>
            </a:xfrm>
          </p:grpSpPr>
          <p:sp>
            <p:nvSpPr>
              <p:cNvPr id="27817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78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79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1" name="Group 181"/>
          <p:cNvGrpSpPr/>
          <p:nvPr/>
        </p:nvGrpSpPr>
        <p:grpSpPr>
          <a:xfrm>
            <a:off x="4648200" y="2895600"/>
            <a:ext cx="3643313" cy="696913"/>
            <a:chOff x="2115" y="1821"/>
            <a:chExt cx="2295" cy="439"/>
          </a:xfrm>
        </p:grpSpPr>
        <p:grpSp>
          <p:nvGrpSpPr>
            <p:cNvPr id="17546" name="Group 182"/>
            <p:cNvGrpSpPr/>
            <p:nvPr/>
          </p:nvGrpSpPr>
          <p:grpSpPr>
            <a:xfrm>
              <a:off x="4044" y="1821"/>
              <a:ext cx="366" cy="432"/>
              <a:chOff x="336" y="2112"/>
              <a:chExt cx="480" cy="576"/>
            </a:xfrm>
          </p:grpSpPr>
          <p:sp>
            <p:nvSpPr>
              <p:cNvPr id="27807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68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69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547" name="Group 186"/>
            <p:cNvGrpSpPr/>
            <p:nvPr/>
          </p:nvGrpSpPr>
          <p:grpSpPr>
            <a:xfrm>
              <a:off x="2496" y="1824"/>
              <a:ext cx="366" cy="432"/>
              <a:chOff x="336" y="2112"/>
              <a:chExt cx="480" cy="576"/>
            </a:xfrm>
          </p:grpSpPr>
          <p:sp>
            <p:nvSpPr>
              <p:cNvPr id="27804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65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66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548" name="Group 190"/>
            <p:cNvGrpSpPr/>
            <p:nvPr/>
          </p:nvGrpSpPr>
          <p:grpSpPr>
            <a:xfrm>
              <a:off x="2880" y="1824"/>
              <a:ext cx="366" cy="432"/>
              <a:chOff x="336" y="2112"/>
              <a:chExt cx="480" cy="576"/>
            </a:xfrm>
          </p:grpSpPr>
          <p:sp>
            <p:nvSpPr>
              <p:cNvPr id="27801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62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63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549" name="Group 194"/>
            <p:cNvGrpSpPr/>
            <p:nvPr/>
          </p:nvGrpSpPr>
          <p:grpSpPr>
            <a:xfrm>
              <a:off x="3264" y="1824"/>
              <a:ext cx="366" cy="432"/>
              <a:chOff x="336" y="2112"/>
              <a:chExt cx="480" cy="576"/>
            </a:xfrm>
          </p:grpSpPr>
          <p:sp>
            <p:nvSpPr>
              <p:cNvPr id="27798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59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60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550" name="Group 198"/>
            <p:cNvGrpSpPr/>
            <p:nvPr/>
          </p:nvGrpSpPr>
          <p:grpSpPr>
            <a:xfrm>
              <a:off x="3648" y="1824"/>
              <a:ext cx="366" cy="432"/>
              <a:chOff x="336" y="2112"/>
              <a:chExt cx="480" cy="576"/>
            </a:xfrm>
          </p:grpSpPr>
          <p:sp>
            <p:nvSpPr>
              <p:cNvPr id="27795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56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57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551" name="Group 202"/>
            <p:cNvGrpSpPr/>
            <p:nvPr/>
          </p:nvGrpSpPr>
          <p:grpSpPr>
            <a:xfrm>
              <a:off x="2115" y="1828"/>
              <a:ext cx="366" cy="432"/>
              <a:chOff x="336" y="2141"/>
              <a:chExt cx="480" cy="576"/>
            </a:xfrm>
          </p:grpSpPr>
          <p:sp>
            <p:nvSpPr>
              <p:cNvPr id="27792" name="AutoShape 7"/>
              <p:cNvSpPr>
                <a:spLocks noChangeArrowheads="1"/>
              </p:cNvSpPr>
              <p:nvPr/>
            </p:nvSpPr>
            <p:spPr bwMode="gray">
              <a:xfrm>
                <a:off x="336" y="2141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53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54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en-US" altLang="en-US" sz="2400" dirty="0">
                    <a:solidFill>
                      <a:srgbClr val="000099"/>
                    </a:solidFill>
                    <a:latin typeface="VNI-Avo" pitchFamily="2" charset="0"/>
                    <a:ea typeface="Angsana New" pitchFamily="18" charset="-120"/>
                  </a:rPr>
                  <a:t>1</a:t>
                </a:r>
                <a:endParaRPr lang="th-TH" altLang="en-US" sz="2400" dirty="0">
                  <a:solidFill>
                    <a:srgbClr val="000099"/>
                  </a:solidFill>
                  <a:latin typeface="VNI-Avo" pitchFamily="2" charset="0"/>
                  <a:ea typeface="Angsana New" pitchFamily="18" charset="-120"/>
                  <a:cs typeface="Angsana New" pitchFamily="18" charset="-120"/>
                </a:endParaRPr>
              </a:p>
            </p:txBody>
          </p:sp>
        </p:grpSp>
      </p:grpSp>
      <p:grpSp>
        <p:nvGrpSpPr>
          <p:cNvPr id="188424" name="Group 206"/>
          <p:cNvGrpSpPr/>
          <p:nvPr/>
        </p:nvGrpSpPr>
        <p:grpSpPr>
          <a:xfrm>
            <a:off x="304800" y="3048000"/>
            <a:ext cx="527050" cy="584200"/>
            <a:chOff x="3504" y="3792"/>
            <a:chExt cx="332" cy="368"/>
          </a:xfrm>
        </p:grpSpPr>
        <p:grpSp>
          <p:nvGrpSpPr>
            <p:cNvPr id="17542" name="Group 10"/>
            <p:cNvGrpSpPr/>
            <p:nvPr/>
          </p:nvGrpSpPr>
          <p:grpSpPr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17544" name="Oval 11"/>
              <p:cNvSpPr/>
              <p:nvPr/>
            </p:nvSpPr>
            <p:spPr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r" eaLnBrk="1" hangingPunct="1"/>
                <a:endParaRPr lang="th-TH" altLang="en-US" sz="36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45" name="Freeform 12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839" y="28"/>
                  </a:cxn>
                  <a:cxn ang="0">
                    <a:pos x="849" y="30"/>
                  </a:cxn>
                  <a:cxn ang="0">
                    <a:pos x="852" y="33"/>
                  </a:cxn>
                  <a:cxn ang="0">
                    <a:pos x="847" y="36"/>
                  </a:cxn>
                  <a:cxn ang="0">
                    <a:pos x="837" y="38"/>
                  </a:cxn>
                  <a:cxn ang="0">
                    <a:pos x="820" y="40"/>
                  </a:cxn>
                  <a:cxn ang="0">
                    <a:pos x="798" y="42"/>
                  </a:cxn>
                  <a:cxn ang="0">
                    <a:pos x="771" y="43"/>
                  </a:cxn>
                  <a:cxn ang="0">
                    <a:pos x="739" y="45"/>
                  </a:cxn>
                  <a:cxn ang="0">
                    <a:pos x="703" y="47"/>
                  </a:cxn>
                  <a:cxn ang="0">
                    <a:pos x="664" y="47"/>
                  </a:cxn>
                  <a:cxn ang="0">
                    <a:pos x="624" y="48"/>
                  </a:cxn>
                  <a:cxn ang="0">
                    <a:pos x="578" y="48"/>
                  </a:cxn>
                  <a:cxn ang="0">
                    <a:pos x="532" y="48"/>
                  </a:cxn>
                  <a:cxn ang="0">
                    <a:pos x="513" y="49"/>
                  </a:cxn>
                  <a:cxn ang="0">
                    <a:pos x="307" y="49"/>
                  </a:cxn>
                  <a:cxn ang="0">
                    <a:pos x="304" y="49"/>
                  </a:cxn>
                  <a:cxn ang="0">
                    <a:pos x="264" y="48"/>
                  </a:cxn>
                  <a:cxn ang="0">
                    <a:pos x="225" y="48"/>
                  </a:cxn>
                  <a:cxn ang="0">
                    <a:pos x="187" y="48"/>
                  </a:cxn>
                  <a:cxn ang="0">
                    <a:pos x="153" y="47"/>
                  </a:cxn>
                  <a:cxn ang="0">
                    <a:pos x="121" y="47"/>
                  </a:cxn>
                  <a:cxn ang="0">
                    <a:pos x="92" y="46"/>
                  </a:cxn>
                  <a:cxn ang="0">
                    <a:pos x="67" y="45"/>
                  </a:cxn>
                  <a:cxn ang="0">
                    <a:pos x="44" y="43"/>
                  </a:cxn>
                  <a:cxn ang="0">
                    <a:pos x="26" y="42"/>
                  </a:cxn>
                  <a:cxn ang="0">
                    <a:pos x="18" y="40"/>
                  </a:cxn>
                  <a:cxn ang="0">
                    <a:pos x="6" y="38"/>
                  </a:cxn>
                  <a:cxn ang="0">
                    <a:pos x="0" y="37"/>
                  </a:cxn>
                  <a:cxn ang="0">
                    <a:pos x="0" y="36"/>
                  </a:cxn>
                  <a:cxn ang="0">
                    <a:pos x="4" y="33"/>
                  </a:cxn>
                  <a:cxn ang="0">
                    <a:pos x="16" y="30"/>
                  </a:cxn>
                  <a:cxn ang="0">
                    <a:pos x="28" y="26"/>
                  </a:cxn>
                  <a:cxn ang="0">
                    <a:pos x="63" y="20"/>
                  </a:cxn>
                  <a:cxn ang="0">
                    <a:pos x="96" y="16"/>
                  </a:cxn>
                  <a:cxn ang="0">
                    <a:pos x="130" y="12"/>
                  </a:cxn>
                  <a:cxn ang="0">
                    <a:pos x="174" y="9"/>
                  </a:cxn>
                  <a:cxn ang="0">
                    <a:pos x="221" y="5"/>
                  </a:cxn>
                  <a:cxn ang="0">
                    <a:pos x="268" y="4"/>
                  </a:cxn>
                  <a:cxn ang="0">
                    <a:pos x="321" y="4"/>
                  </a:cxn>
                  <a:cxn ang="0">
                    <a:pos x="375" y="4"/>
                  </a:cxn>
                  <a:cxn ang="0">
                    <a:pos x="431" y="0"/>
                  </a:cxn>
                  <a:cxn ang="0">
                    <a:pos x="431" y="0"/>
                  </a:cxn>
                  <a:cxn ang="0">
                    <a:pos x="489" y="4"/>
                  </a:cxn>
                  <a:cxn ang="0">
                    <a:pos x="545" y="4"/>
                  </a:cxn>
                  <a:cxn ang="0">
                    <a:pos x="600" y="4"/>
                  </a:cxn>
                  <a:cxn ang="0">
                    <a:pos x="651" y="6"/>
                  </a:cxn>
                  <a:cxn ang="0">
                    <a:pos x="697" y="10"/>
                  </a:cxn>
                  <a:cxn ang="0">
                    <a:pos x="740" y="13"/>
                  </a:cxn>
                  <a:cxn ang="0">
                    <a:pos x="778" y="18"/>
                  </a:cxn>
                  <a:cxn ang="0">
                    <a:pos x="810" y="22"/>
                  </a:cxn>
                  <a:cxn ang="0">
                    <a:pos x="839" y="28"/>
                  </a:cxn>
                  <a:cxn ang="0">
                    <a:pos x="839" y="28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543" name="Text Box 210"/>
            <p:cNvSpPr txBox="1"/>
            <p:nvPr/>
          </p:nvSpPr>
          <p:spPr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latin typeface="Arial" panose="020B0604020202020204" pitchFamily="34" charset="0"/>
                  <a:sym typeface="Wingdings" panose="05000000000000000000" pitchFamily="2" charset="2"/>
                </a:rPr>
                <a:t>1</a:t>
              </a:r>
              <a:endParaRPr lang="en-US" altLang="en-US" sz="3200" b="1" dirty="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17493" name="Group 211"/>
          <p:cNvGrpSpPr/>
          <p:nvPr/>
        </p:nvGrpSpPr>
        <p:grpSpPr>
          <a:xfrm>
            <a:off x="304800" y="3657600"/>
            <a:ext cx="527050" cy="584200"/>
            <a:chOff x="3504" y="3792"/>
            <a:chExt cx="332" cy="368"/>
          </a:xfrm>
        </p:grpSpPr>
        <p:grpSp>
          <p:nvGrpSpPr>
            <p:cNvPr id="17538" name="Group 10"/>
            <p:cNvGrpSpPr/>
            <p:nvPr/>
          </p:nvGrpSpPr>
          <p:grpSpPr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17540" name="Oval 11"/>
              <p:cNvSpPr/>
              <p:nvPr/>
            </p:nvSpPr>
            <p:spPr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r" eaLnBrk="1" hangingPunct="1"/>
                <a:endParaRPr lang="th-TH" altLang="en-US" sz="36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41" name="Freeform 12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839" y="28"/>
                  </a:cxn>
                  <a:cxn ang="0">
                    <a:pos x="849" y="30"/>
                  </a:cxn>
                  <a:cxn ang="0">
                    <a:pos x="852" y="33"/>
                  </a:cxn>
                  <a:cxn ang="0">
                    <a:pos x="847" y="36"/>
                  </a:cxn>
                  <a:cxn ang="0">
                    <a:pos x="837" y="38"/>
                  </a:cxn>
                  <a:cxn ang="0">
                    <a:pos x="820" y="40"/>
                  </a:cxn>
                  <a:cxn ang="0">
                    <a:pos x="798" y="42"/>
                  </a:cxn>
                  <a:cxn ang="0">
                    <a:pos x="771" y="43"/>
                  </a:cxn>
                  <a:cxn ang="0">
                    <a:pos x="739" y="45"/>
                  </a:cxn>
                  <a:cxn ang="0">
                    <a:pos x="703" y="47"/>
                  </a:cxn>
                  <a:cxn ang="0">
                    <a:pos x="664" y="47"/>
                  </a:cxn>
                  <a:cxn ang="0">
                    <a:pos x="624" y="48"/>
                  </a:cxn>
                  <a:cxn ang="0">
                    <a:pos x="578" y="48"/>
                  </a:cxn>
                  <a:cxn ang="0">
                    <a:pos x="532" y="48"/>
                  </a:cxn>
                  <a:cxn ang="0">
                    <a:pos x="513" y="49"/>
                  </a:cxn>
                  <a:cxn ang="0">
                    <a:pos x="307" y="49"/>
                  </a:cxn>
                  <a:cxn ang="0">
                    <a:pos x="304" y="49"/>
                  </a:cxn>
                  <a:cxn ang="0">
                    <a:pos x="264" y="48"/>
                  </a:cxn>
                  <a:cxn ang="0">
                    <a:pos x="225" y="48"/>
                  </a:cxn>
                  <a:cxn ang="0">
                    <a:pos x="187" y="48"/>
                  </a:cxn>
                  <a:cxn ang="0">
                    <a:pos x="153" y="47"/>
                  </a:cxn>
                  <a:cxn ang="0">
                    <a:pos x="121" y="47"/>
                  </a:cxn>
                  <a:cxn ang="0">
                    <a:pos x="92" y="46"/>
                  </a:cxn>
                  <a:cxn ang="0">
                    <a:pos x="67" y="45"/>
                  </a:cxn>
                  <a:cxn ang="0">
                    <a:pos x="44" y="43"/>
                  </a:cxn>
                  <a:cxn ang="0">
                    <a:pos x="26" y="42"/>
                  </a:cxn>
                  <a:cxn ang="0">
                    <a:pos x="18" y="40"/>
                  </a:cxn>
                  <a:cxn ang="0">
                    <a:pos x="6" y="38"/>
                  </a:cxn>
                  <a:cxn ang="0">
                    <a:pos x="0" y="37"/>
                  </a:cxn>
                  <a:cxn ang="0">
                    <a:pos x="0" y="36"/>
                  </a:cxn>
                  <a:cxn ang="0">
                    <a:pos x="4" y="33"/>
                  </a:cxn>
                  <a:cxn ang="0">
                    <a:pos x="16" y="30"/>
                  </a:cxn>
                  <a:cxn ang="0">
                    <a:pos x="28" y="26"/>
                  </a:cxn>
                  <a:cxn ang="0">
                    <a:pos x="63" y="20"/>
                  </a:cxn>
                  <a:cxn ang="0">
                    <a:pos x="96" y="16"/>
                  </a:cxn>
                  <a:cxn ang="0">
                    <a:pos x="130" y="12"/>
                  </a:cxn>
                  <a:cxn ang="0">
                    <a:pos x="174" y="9"/>
                  </a:cxn>
                  <a:cxn ang="0">
                    <a:pos x="221" y="5"/>
                  </a:cxn>
                  <a:cxn ang="0">
                    <a:pos x="268" y="4"/>
                  </a:cxn>
                  <a:cxn ang="0">
                    <a:pos x="321" y="4"/>
                  </a:cxn>
                  <a:cxn ang="0">
                    <a:pos x="375" y="4"/>
                  </a:cxn>
                  <a:cxn ang="0">
                    <a:pos x="431" y="0"/>
                  </a:cxn>
                  <a:cxn ang="0">
                    <a:pos x="431" y="0"/>
                  </a:cxn>
                  <a:cxn ang="0">
                    <a:pos x="489" y="4"/>
                  </a:cxn>
                  <a:cxn ang="0">
                    <a:pos x="545" y="4"/>
                  </a:cxn>
                  <a:cxn ang="0">
                    <a:pos x="600" y="4"/>
                  </a:cxn>
                  <a:cxn ang="0">
                    <a:pos x="651" y="6"/>
                  </a:cxn>
                  <a:cxn ang="0">
                    <a:pos x="697" y="10"/>
                  </a:cxn>
                  <a:cxn ang="0">
                    <a:pos x="740" y="13"/>
                  </a:cxn>
                  <a:cxn ang="0">
                    <a:pos x="778" y="18"/>
                  </a:cxn>
                  <a:cxn ang="0">
                    <a:pos x="810" y="22"/>
                  </a:cxn>
                  <a:cxn ang="0">
                    <a:pos x="839" y="28"/>
                  </a:cxn>
                  <a:cxn ang="0">
                    <a:pos x="839" y="28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539" name="Text Box 215"/>
            <p:cNvSpPr txBox="1"/>
            <p:nvPr/>
          </p:nvSpPr>
          <p:spPr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latin typeface="Arial" panose="020B0604020202020204" pitchFamily="34" charset="0"/>
                  <a:sym typeface="Wingdings" panose="05000000000000000000" pitchFamily="2" charset="2"/>
                </a:rPr>
                <a:t>2</a:t>
              </a:r>
              <a:endParaRPr lang="en-US" altLang="en-US" sz="3200" b="1" dirty="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17494" name="Group 216"/>
          <p:cNvGrpSpPr/>
          <p:nvPr/>
        </p:nvGrpSpPr>
        <p:grpSpPr>
          <a:xfrm>
            <a:off x="304800" y="4267200"/>
            <a:ext cx="527050" cy="584200"/>
            <a:chOff x="3504" y="3792"/>
            <a:chExt cx="332" cy="368"/>
          </a:xfrm>
        </p:grpSpPr>
        <p:grpSp>
          <p:nvGrpSpPr>
            <p:cNvPr id="17534" name="Group 10"/>
            <p:cNvGrpSpPr/>
            <p:nvPr/>
          </p:nvGrpSpPr>
          <p:grpSpPr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17536" name="Oval 11"/>
              <p:cNvSpPr/>
              <p:nvPr/>
            </p:nvSpPr>
            <p:spPr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r" eaLnBrk="1" hangingPunct="1"/>
                <a:endParaRPr lang="th-TH" altLang="en-US" sz="36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37" name="Freeform 12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839" y="28"/>
                  </a:cxn>
                  <a:cxn ang="0">
                    <a:pos x="849" y="30"/>
                  </a:cxn>
                  <a:cxn ang="0">
                    <a:pos x="852" y="33"/>
                  </a:cxn>
                  <a:cxn ang="0">
                    <a:pos x="847" y="36"/>
                  </a:cxn>
                  <a:cxn ang="0">
                    <a:pos x="837" y="38"/>
                  </a:cxn>
                  <a:cxn ang="0">
                    <a:pos x="820" y="40"/>
                  </a:cxn>
                  <a:cxn ang="0">
                    <a:pos x="798" y="42"/>
                  </a:cxn>
                  <a:cxn ang="0">
                    <a:pos x="771" y="43"/>
                  </a:cxn>
                  <a:cxn ang="0">
                    <a:pos x="739" y="45"/>
                  </a:cxn>
                  <a:cxn ang="0">
                    <a:pos x="703" y="47"/>
                  </a:cxn>
                  <a:cxn ang="0">
                    <a:pos x="664" y="47"/>
                  </a:cxn>
                  <a:cxn ang="0">
                    <a:pos x="624" y="48"/>
                  </a:cxn>
                  <a:cxn ang="0">
                    <a:pos x="578" y="48"/>
                  </a:cxn>
                  <a:cxn ang="0">
                    <a:pos x="532" y="48"/>
                  </a:cxn>
                  <a:cxn ang="0">
                    <a:pos x="513" y="49"/>
                  </a:cxn>
                  <a:cxn ang="0">
                    <a:pos x="307" y="49"/>
                  </a:cxn>
                  <a:cxn ang="0">
                    <a:pos x="304" y="49"/>
                  </a:cxn>
                  <a:cxn ang="0">
                    <a:pos x="264" y="48"/>
                  </a:cxn>
                  <a:cxn ang="0">
                    <a:pos x="225" y="48"/>
                  </a:cxn>
                  <a:cxn ang="0">
                    <a:pos x="187" y="48"/>
                  </a:cxn>
                  <a:cxn ang="0">
                    <a:pos x="153" y="47"/>
                  </a:cxn>
                  <a:cxn ang="0">
                    <a:pos x="121" y="47"/>
                  </a:cxn>
                  <a:cxn ang="0">
                    <a:pos x="92" y="46"/>
                  </a:cxn>
                  <a:cxn ang="0">
                    <a:pos x="67" y="45"/>
                  </a:cxn>
                  <a:cxn ang="0">
                    <a:pos x="44" y="43"/>
                  </a:cxn>
                  <a:cxn ang="0">
                    <a:pos x="26" y="42"/>
                  </a:cxn>
                  <a:cxn ang="0">
                    <a:pos x="18" y="40"/>
                  </a:cxn>
                  <a:cxn ang="0">
                    <a:pos x="6" y="38"/>
                  </a:cxn>
                  <a:cxn ang="0">
                    <a:pos x="0" y="37"/>
                  </a:cxn>
                  <a:cxn ang="0">
                    <a:pos x="0" y="36"/>
                  </a:cxn>
                  <a:cxn ang="0">
                    <a:pos x="4" y="33"/>
                  </a:cxn>
                  <a:cxn ang="0">
                    <a:pos x="16" y="30"/>
                  </a:cxn>
                  <a:cxn ang="0">
                    <a:pos x="28" y="26"/>
                  </a:cxn>
                  <a:cxn ang="0">
                    <a:pos x="63" y="20"/>
                  </a:cxn>
                  <a:cxn ang="0">
                    <a:pos x="96" y="16"/>
                  </a:cxn>
                  <a:cxn ang="0">
                    <a:pos x="130" y="12"/>
                  </a:cxn>
                  <a:cxn ang="0">
                    <a:pos x="174" y="9"/>
                  </a:cxn>
                  <a:cxn ang="0">
                    <a:pos x="221" y="5"/>
                  </a:cxn>
                  <a:cxn ang="0">
                    <a:pos x="268" y="4"/>
                  </a:cxn>
                  <a:cxn ang="0">
                    <a:pos x="321" y="4"/>
                  </a:cxn>
                  <a:cxn ang="0">
                    <a:pos x="375" y="4"/>
                  </a:cxn>
                  <a:cxn ang="0">
                    <a:pos x="431" y="0"/>
                  </a:cxn>
                  <a:cxn ang="0">
                    <a:pos x="431" y="0"/>
                  </a:cxn>
                  <a:cxn ang="0">
                    <a:pos x="489" y="4"/>
                  </a:cxn>
                  <a:cxn ang="0">
                    <a:pos x="545" y="4"/>
                  </a:cxn>
                  <a:cxn ang="0">
                    <a:pos x="600" y="4"/>
                  </a:cxn>
                  <a:cxn ang="0">
                    <a:pos x="651" y="6"/>
                  </a:cxn>
                  <a:cxn ang="0">
                    <a:pos x="697" y="10"/>
                  </a:cxn>
                  <a:cxn ang="0">
                    <a:pos x="740" y="13"/>
                  </a:cxn>
                  <a:cxn ang="0">
                    <a:pos x="778" y="18"/>
                  </a:cxn>
                  <a:cxn ang="0">
                    <a:pos x="810" y="22"/>
                  </a:cxn>
                  <a:cxn ang="0">
                    <a:pos x="839" y="28"/>
                  </a:cxn>
                  <a:cxn ang="0">
                    <a:pos x="839" y="28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535" name="Text Box 220"/>
            <p:cNvSpPr txBox="1"/>
            <p:nvPr/>
          </p:nvSpPr>
          <p:spPr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latin typeface="Arial" panose="020B0604020202020204" pitchFamily="34" charset="0"/>
                  <a:sym typeface="Wingdings" panose="05000000000000000000" pitchFamily="2" charset="2"/>
                </a:rPr>
                <a:t>3</a:t>
              </a:r>
              <a:endParaRPr lang="en-US" altLang="en-US" sz="3200" b="1" dirty="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17495" name="Group 221"/>
          <p:cNvGrpSpPr/>
          <p:nvPr/>
        </p:nvGrpSpPr>
        <p:grpSpPr>
          <a:xfrm>
            <a:off x="304800" y="4876800"/>
            <a:ext cx="527050" cy="584200"/>
            <a:chOff x="3504" y="3792"/>
            <a:chExt cx="332" cy="368"/>
          </a:xfrm>
        </p:grpSpPr>
        <p:grpSp>
          <p:nvGrpSpPr>
            <p:cNvPr id="17530" name="Group 10"/>
            <p:cNvGrpSpPr/>
            <p:nvPr/>
          </p:nvGrpSpPr>
          <p:grpSpPr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17532" name="Oval 11"/>
              <p:cNvSpPr/>
              <p:nvPr/>
            </p:nvSpPr>
            <p:spPr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r" eaLnBrk="1" hangingPunct="1"/>
                <a:endParaRPr lang="th-TH" altLang="en-US" sz="36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533" name="Freeform 12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839" y="28"/>
                  </a:cxn>
                  <a:cxn ang="0">
                    <a:pos x="849" y="30"/>
                  </a:cxn>
                  <a:cxn ang="0">
                    <a:pos x="852" y="33"/>
                  </a:cxn>
                  <a:cxn ang="0">
                    <a:pos x="847" y="36"/>
                  </a:cxn>
                  <a:cxn ang="0">
                    <a:pos x="837" y="38"/>
                  </a:cxn>
                  <a:cxn ang="0">
                    <a:pos x="820" y="40"/>
                  </a:cxn>
                  <a:cxn ang="0">
                    <a:pos x="798" y="42"/>
                  </a:cxn>
                  <a:cxn ang="0">
                    <a:pos x="771" y="43"/>
                  </a:cxn>
                  <a:cxn ang="0">
                    <a:pos x="739" y="45"/>
                  </a:cxn>
                  <a:cxn ang="0">
                    <a:pos x="703" y="47"/>
                  </a:cxn>
                  <a:cxn ang="0">
                    <a:pos x="664" y="47"/>
                  </a:cxn>
                  <a:cxn ang="0">
                    <a:pos x="624" y="48"/>
                  </a:cxn>
                  <a:cxn ang="0">
                    <a:pos x="578" y="48"/>
                  </a:cxn>
                  <a:cxn ang="0">
                    <a:pos x="532" y="48"/>
                  </a:cxn>
                  <a:cxn ang="0">
                    <a:pos x="513" y="49"/>
                  </a:cxn>
                  <a:cxn ang="0">
                    <a:pos x="307" y="49"/>
                  </a:cxn>
                  <a:cxn ang="0">
                    <a:pos x="304" y="49"/>
                  </a:cxn>
                  <a:cxn ang="0">
                    <a:pos x="264" y="48"/>
                  </a:cxn>
                  <a:cxn ang="0">
                    <a:pos x="225" y="48"/>
                  </a:cxn>
                  <a:cxn ang="0">
                    <a:pos x="187" y="48"/>
                  </a:cxn>
                  <a:cxn ang="0">
                    <a:pos x="153" y="47"/>
                  </a:cxn>
                  <a:cxn ang="0">
                    <a:pos x="121" y="47"/>
                  </a:cxn>
                  <a:cxn ang="0">
                    <a:pos x="92" y="46"/>
                  </a:cxn>
                  <a:cxn ang="0">
                    <a:pos x="67" y="45"/>
                  </a:cxn>
                  <a:cxn ang="0">
                    <a:pos x="44" y="43"/>
                  </a:cxn>
                  <a:cxn ang="0">
                    <a:pos x="26" y="42"/>
                  </a:cxn>
                  <a:cxn ang="0">
                    <a:pos x="18" y="40"/>
                  </a:cxn>
                  <a:cxn ang="0">
                    <a:pos x="6" y="38"/>
                  </a:cxn>
                  <a:cxn ang="0">
                    <a:pos x="0" y="37"/>
                  </a:cxn>
                  <a:cxn ang="0">
                    <a:pos x="0" y="36"/>
                  </a:cxn>
                  <a:cxn ang="0">
                    <a:pos x="4" y="33"/>
                  </a:cxn>
                  <a:cxn ang="0">
                    <a:pos x="16" y="30"/>
                  </a:cxn>
                  <a:cxn ang="0">
                    <a:pos x="28" y="26"/>
                  </a:cxn>
                  <a:cxn ang="0">
                    <a:pos x="63" y="20"/>
                  </a:cxn>
                  <a:cxn ang="0">
                    <a:pos x="96" y="16"/>
                  </a:cxn>
                  <a:cxn ang="0">
                    <a:pos x="130" y="12"/>
                  </a:cxn>
                  <a:cxn ang="0">
                    <a:pos x="174" y="9"/>
                  </a:cxn>
                  <a:cxn ang="0">
                    <a:pos x="221" y="5"/>
                  </a:cxn>
                  <a:cxn ang="0">
                    <a:pos x="268" y="4"/>
                  </a:cxn>
                  <a:cxn ang="0">
                    <a:pos x="321" y="4"/>
                  </a:cxn>
                  <a:cxn ang="0">
                    <a:pos x="375" y="4"/>
                  </a:cxn>
                  <a:cxn ang="0">
                    <a:pos x="431" y="0"/>
                  </a:cxn>
                  <a:cxn ang="0">
                    <a:pos x="431" y="0"/>
                  </a:cxn>
                  <a:cxn ang="0">
                    <a:pos x="489" y="4"/>
                  </a:cxn>
                  <a:cxn ang="0">
                    <a:pos x="545" y="4"/>
                  </a:cxn>
                  <a:cxn ang="0">
                    <a:pos x="600" y="4"/>
                  </a:cxn>
                  <a:cxn ang="0">
                    <a:pos x="651" y="6"/>
                  </a:cxn>
                  <a:cxn ang="0">
                    <a:pos x="697" y="10"/>
                  </a:cxn>
                  <a:cxn ang="0">
                    <a:pos x="740" y="13"/>
                  </a:cxn>
                  <a:cxn ang="0">
                    <a:pos x="778" y="18"/>
                  </a:cxn>
                  <a:cxn ang="0">
                    <a:pos x="810" y="22"/>
                  </a:cxn>
                  <a:cxn ang="0">
                    <a:pos x="839" y="28"/>
                  </a:cxn>
                  <a:cxn ang="0">
                    <a:pos x="839" y="28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531" name="Text Box 225"/>
            <p:cNvSpPr txBox="1"/>
            <p:nvPr/>
          </p:nvSpPr>
          <p:spPr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latin typeface="Arial" panose="020B0604020202020204" pitchFamily="34" charset="0"/>
                  <a:sym typeface="Wingdings" panose="05000000000000000000" pitchFamily="2" charset="2"/>
                </a:rPr>
                <a:t>4</a:t>
              </a:r>
              <a:endParaRPr lang="en-US" altLang="en-US" sz="3200" b="1" dirty="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sp>
        <p:nvSpPr>
          <p:cNvPr id="226530" name="AutoShape 226"/>
          <p:cNvSpPr>
            <a:spLocks noChangeArrowheads="1"/>
          </p:cNvSpPr>
          <p:nvPr/>
        </p:nvSpPr>
        <p:spPr bwMode="gray">
          <a:xfrm>
            <a:off x="304800" y="2095500"/>
            <a:ext cx="533400" cy="609600"/>
          </a:xfrm>
          <a:prstGeom prst="star5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381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8432" name="Group 227"/>
          <p:cNvGrpSpPr/>
          <p:nvPr/>
        </p:nvGrpSpPr>
        <p:grpSpPr>
          <a:xfrm>
            <a:off x="304800" y="838200"/>
            <a:ext cx="5257800" cy="1836738"/>
            <a:chOff x="1008" y="1772"/>
            <a:chExt cx="3360" cy="1185"/>
          </a:xfrm>
        </p:grpSpPr>
        <p:sp>
          <p:nvSpPr>
            <p:cNvPr id="17516" name="AutoShape 19"/>
            <p:cNvSpPr/>
            <p:nvPr/>
          </p:nvSpPr>
          <p:spPr>
            <a:xfrm>
              <a:off x="1008" y="1906"/>
              <a:ext cx="3355" cy="806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517" name="AutoShape 20"/>
            <p:cNvSpPr/>
            <p:nvPr/>
          </p:nvSpPr>
          <p:spPr>
            <a:xfrm>
              <a:off x="1060" y="1908"/>
              <a:ext cx="3254" cy="791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</a:ln>
          </p:spPr>
          <p:txBody>
            <a:bodyPr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518" name="AutoShape 21"/>
            <p:cNvSpPr/>
            <p:nvPr/>
          </p:nvSpPr>
          <p:spPr>
            <a:xfrm>
              <a:off x="1087" y="2490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519" name="AutoShape 22"/>
            <p:cNvSpPr/>
            <p:nvPr/>
          </p:nvSpPr>
          <p:spPr>
            <a:xfrm>
              <a:off x="1087" y="1914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520" name="Oval 23"/>
            <p:cNvSpPr/>
            <p:nvPr/>
          </p:nvSpPr>
          <p:spPr>
            <a:xfrm>
              <a:off x="2132" y="1772"/>
              <a:ext cx="994" cy="311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ctr" anchorCtr="0">
              <a:spAutoFit/>
            </a:bodyPr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521" name="Oval 24"/>
            <p:cNvSpPr/>
            <p:nvPr/>
          </p:nvSpPr>
          <p:spPr>
            <a:xfrm>
              <a:off x="2172" y="1820"/>
              <a:ext cx="965" cy="176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522" name="Oval 25"/>
            <p:cNvSpPr/>
            <p:nvPr/>
          </p:nvSpPr>
          <p:spPr>
            <a:xfrm>
              <a:off x="2185" y="1821"/>
              <a:ext cx="942" cy="17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523" name="Oval 26"/>
            <p:cNvSpPr/>
            <p:nvPr/>
          </p:nvSpPr>
          <p:spPr>
            <a:xfrm>
              <a:off x="2189" y="1855"/>
              <a:ext cx="895" cy="16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524" name="Oval 27"/>
            <p:cNvSpPr/>
            <p:nvPr/>
          </p:nvSpPr>
          <p:spPr>
            <a:xfrm>
              <a:off x="2223" y="1831"/>
              <a:ext cx="794" cy="1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525" name="Text Box 28"/>
            <p:cNvSpPr txBox="1"/>
            <p:nvPr/>
          </p:nvSpPr>
          <p:spPr>
            <a:xfrm>
              <a:off x="2375" y="1795"/>
              <a:ext cx="491" cy="2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vi-VN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</a:t>
              </a:r>
              <a:endPara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526" name="Text Box 29"/>
            <p:cNvSpPr txBox="1"/>
            <p:nvPr/>
          </p:nvSpPr>
          <p:spPr>
            <a:xfrm>
              <a:off x="1126" y="2034"/>
              <a:ext cx="3190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endParaRPr lang="th-TH" altLang="en-US" sz="140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88417" name="AutoShape 30"/>
            <p:cNvSpPr>
              <a:spLocks noChangeArrowheads="1"/>
            </p:cNvSpPr>
            <p:nvPr/>
          </p:nvSpPr>
          <p:spPr bwMode="ltGray">
            <a:xfrm>
              <a:off x="1013" y="2712"/>
              <a:ext cx="3355" cy="245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chemeClr val="bg1">
                    <a:gamma/>
                    <a:shade val="75686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8418" name="AutoShape 31"/>
            <p:cNvSpPr>
              <a:spLocks noChangeArrowheads="1"/>
            </p:cNvSpPr>
            <p:nvPr/>
          </p:nvSpPr>
          <p:spPr bwMode="ltGray">
            <a:xfrm>
              <a:off x="1082" y="2718"/>
              <a:ext cx="3209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7882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29" name="Text Box 241"/>
            <p:cNvSpPr txBox="1"/>
            <p:nvPr/>
          </p:nvSpPr>
          <p:spPr>
            <a:xfrm>
              <a:off x="1044" y="1992"/>
              <a:ext cx="331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hangingPunct="1">
                <a:spcBef>
                  <a:spcPct val="50000"/>
                </a:spcBef>
              </a:pP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 l</a:t>
              </a: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một hiện tượng thường thấy khi cơm sôi</a:t>
              </a:r>
              <a:r>
                <a:rPr lang="en-US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29" name="Rectangle 328"/>
          <p:cNvSpPr/>
          <p:nvPr/>
        </p:nvSpPr>
        <p:spPr>
          <a:xfrm>
            <a:off x="6629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6248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5867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5486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5105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4724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4343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3962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3581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3200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0" name="Rectangle 339"/>
          <p:cNvSpPr/>
          <p:nvPr/>
        </p:nvSpPr>
        <p:spPr>
          <a:xfrm>
            <a:off x="2819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2438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2" name="Rectangle 341"/>
          <p:cNvSpPr/>
          <p:nvPr/>
        </p:nvSpPr>
        <p:spPr>
          <a:xfrm>
            <a:off x="2057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3" name="Rectangle 342"/>
          <p:cNvSpPr/>
          <p:nvPr/>
        </p:nvSpPr>
        <p:spPr>
          <a:xfrm>
            <a:off x="1676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4" name="Rectangle 343"/>
          <p:cNvSpPr/>
          <p:nvPr/>
        </p:nvSpPr>
        <p:spPr>
          <a:xfrm>
            <a:off x="1295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513" name="TextBox 233"/>
          <p:cNvSpPr txBox="1"/>
          <p:nvPr/>
        </p:nvSpPr>
        <p:spPr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vi-VN" altLang="en-US" b="1" dirty="0">
                <a:latin typeface="Arial" panose="020B0604020202020204" pitchFamily="34" charset="0"/>
              </a:rPr>
              <a:t>1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190" name="Explosion 1 189"/>
          <p:cNvSpPr/>
          <p:nvPr/>
        </p:nvSpPr>
        <p:spPr>
          <a:xfrm>
            <a:off x="5943600" y="990600"/>
            <a:ext cx="2438400" cy="1371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vi-VN" altLang="x-none" sz="2400" b="1" dirty="0">
                <a:solidFill>
                  <a:srgbClr val="FFFF00"/>
                </a:solidFill>
                <a:latin typeface="Arial" panose="020B0604020202020204" pitchFamily="34" charset="0"/>
              </a:rPr>
              <a:t>Hết giờ</a:t>
            </a:r>
            <a:endParaRPr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7515" name="Picture 5" descr="DOANOCHU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52400"/>
            <a:ext cx="6467475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000"/>
                            </p:stCondLst>
                            <p:childTnLst>
                              <p:par>
                                <p:cTn id="6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000"/>
                            </p:stCondLst>
                            <p:childTnLst>
                              <p:par>
                                <p:cTn id="6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6000"/>
                            </p:stCondLst>
                            <p:childTnLst>
                              <p:par>
                                <p:cTn id="7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8000"/>
                            </p:stCondLst>
                            <p:childTnLst>
                              <p:par>
                                <p:cTn id="7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animBg="1"/>
      <p:bldP spid="329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1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Line 2"/>
          <p:cNvSpPr/>
          <p:nvPr/>
        </p:nvSpPr>
        <p:spPr>
          <a:xfrm>
            <a:off x="561975" y="2590800"/>
            <a:ext cx="0" cy="2833688"/>
          </a:xfrm>
          <a:prstGeom prst="line">
            <a:avLst/>
          </a:prstGeom>
          <a:ln w="57150" cap="flat" cmpd="sng">
            <a:pattFill prst="sphere">
              <a:fgClr>
                <a:srgbClr val="FF3300"/>
              </a:fgClr>
              <a:bgClr>
                <a:srgbClr val="FFCC00"/>
              </a:bgClr>
            </a:pattFill>
            <a:prstDash val="solid"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</p:sp>
      <p:sp>
        <p:nvSpPr>
          <p:cNvPr id="226307" name="Text Box 9"/>
          <p:cNvSpPr txBox="1">
            <a:spLocks noChangeArrowheads="1"/>
          </p:cNvSpPr>
          <p:nvPr/>
        </p:nvSpPr>
        <p:spPr bwMode="gray">
          <a:xfrm>
            <a:off x="2438400" y="6019800"/>
            <a:ext cx="4724400" cy="523875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9525" algn="ctr">
            <a:noFill/>
            <a:miter lim="800000"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vi-VN" altLang="x-none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  THỂ  CỦA  NƯỚC</a:t>
            </a:r>
            <a:endParaRPr lang="th-TH" altLang="x-none" sz="28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18436" name="Table 18435"/>
          <p:cNvGraphicFramePr/>
          <p:nvPr/>
        </p:nvGraphicFramePr>
        <p:xfrm>
          <a:off x="3429000" y="5257800"/>
          <a:ext cx="4343400" cy="701675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Ặ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8454" name="Group 24"/>
          <p:cNvGrpSpPr/>
          <p:nvPr/>
        </p:nvGrpSpPr>
        <p:grpSpPr>
          <a:xfrm>
            <a:off x="2895600" y="6019800"/>
            <a:ext cx="685800" cy="609600"/>
            <a:chOff x="288" y="2784"/>
            <a:chExt cx="672" cy="1344"/>
          </a:xfrm>
        </p:grpSpPr>
        <p:sp>
          <p:nvSpPr>
            <p:cNvPr id="28888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649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248"/>
                </a:cxn>
                <a:cxn ang="0">
                  <a:pos x="0" y="6222"/>
                </a:cxn>
                <a:cxn ang="0">
                  <a:pos x="1" y="1863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p>
              <a:pPr eaLnBrk="1" hangingPunct="1"/>
              <a:r>
                <a:rPr lang="en-US" altLang="en-US" dirty="0">
                  <a:latin typeface="Arial" panose="020B0604020202020204" pitchFamily="34" charset="0"/>
                </a:rPr>
                <a:t>1</a:t>
              </a:r>
              <a:endParaRPr lang="th-TH" altLang="en-US" dirty="0"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18455" name="Table 18454"/>
          <p:cNvGraphicFramePr/>
          <p:nvPr/>
        </p:nvGraphicFramePr>
        <p:xfrm>
          <a:off x="2198688" y="4479925"/>
          <a:ext cx="4964112" cy="701675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  <a:gridCol w="620713"/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6351" name="Group 47"/>
          <p:cNvGraphicFramePr>
            <a:graphicFrameLocks noGrp="1"/>
          </p:cNvGraphicFramePr>
          <p:nvPr/>
        </p:nvGraphicFramePr>
        <p:xfrm>
          <a:off x="4648200" y="2879725"/>
          <a:ext cx="3657600" cy="701675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554037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491" name="Table 18490"/>
          <p:cNvGraphicFramePr/>
          <p:nvPr/>
        </p:nvGraphicFramePr>
        <p:xfrm>
          <a:off x="1524000" y="3625850"/>
          <a:ext cx="4343400" cy="701675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 b="1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Ụ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8509" name="Group 81"/>
          <p:cNvGrpSpPr/>
          <p:nvPr/>
        </p:nvGrpSpPr>
        <p:grpSpPr>
          <a:xfrm>
            <a:off x="3581400" y="6019800"/>
            <a:ext cx="900113" cy="609600"/>
            <a:chOff x="288" y="2784"/>
            <a:chExt cx="672" cy="1344"/>
          </a:xfrm>
        </p:grpSpPr>
        <p:sp>
          <p:nvSpPr>
            <p:cNvPr id="28886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647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248"/>
                </a:cxn>
                <a:cxn ang="0">
                  <a:pos x="0" y="6222"/>
                </a:cxn>
                <a:cxn ang="0">
                  <a:pos x="1" y="1863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p>
              <a:pPr eaLnBrk="1" hangingPunct="1"/>
              <a:r>
                <a:rPr lang="en-US" altLang="en-US" dirty="0">
                  <a:latin typeface="Arial" panose="020B0604020202020204" pitchFamily="34" charset="0"/>
                </a:rPr>
                <a:t>2</a:t>
              </a:r>
              <a:endParaRPr lang="th-TH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510" name="Group 84"/>
          <p:cNvGrpSpPr/>
          <p:nvPr/>
        </p:nvGrpSpPr>
        <p:grpSpPr>
          <a:xfrm>
            <a:off x="4495800" y="6019800"/>
            <a:ext cx="990600" cy="609600"/>
            <a:chOff x="288" y="2784"/>
            <a:chExt cx="672" cy="1344"/>
          </a:xfrm>
        </p:grpSpPr>
        <p:sp>
          <p:nvSpPr>
            <p:cNvPr id="28884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645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248"/>
                </a:cxn>
                <a:cxn ang="0">
                  <a:pos x="0" y="6222"/>
                </a:cxn>
                <a:cxn ang="0">
                  <a:pos x="1" y="1863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p>
              <a:pPr eaLnBrk="1" hangingPunct="1"/>
              <a:r>
                <a:rPr lang="en-US" altLang="en-US" dirty="0">
                  <a:latin typeface="Arial" panose="020B0604020202020204" pitchFamily="34" charset="0"/>
                </a:rPr>
                <a:t>3</a:t>
              </a:r>
              <a:endParaRPr lang="th-TH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511" name="Group 87"/>
          <p:cNvGrpSpPr/>
          <p:nvPr/>
        </p:nvGrpSpPr>
        <p:grpSpPr>
          <a:xfrm>
            <a:off x="5486400" y="6019800"/>
            <a:ext cx="1219200" cy="609600"/>
            <a:chOff x="288" y="2784"/>
            <a:chExt cx="672" cy="1344"/>
          </a:xfrm>
        </p:grpSpPr>
        <p:sp>
          <p:nvSpPr>
            <p:cNvPr id="28882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643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248"/>
                </a:cxn>
                <a:cxn ang="0">
                  <a:pos x="0" y="6222"/>
                </a:cxn>
                <a:cxn ang="0">
                  <a:pos x="1" y="1863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p>
              <a:pPr eaLnBrk="1" hangingPunct="1"/>
              <a:r>
                <a:rPr lang="en-US" altLang="en-US" dirty="0">
                  <a:latin typeface="Arial" panose="020B0604020202020204" pitchFamily="34" charset="0"/>
                </a:rPr>
                <a:t>4</a:t>
              </a:r>
              <a:endParaRPr lang="th-TH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90"/>
          <p:cNvGrpSpPr/>
          <p:nvPr/>
        </p:nvGrpSpPr>
        <p:grpSpPr>
          <a:xfrm>
            <a:off x="1581150" y="3643313"/>
            <a:ext cx="4286250" cy="700087"/>
            <a:chOff x="210" y="2208"/>
            <a:chExt cx="2700" cy="441"/>
          </a:xfrm>
        </p:grpSpPr>
        <p:grpSp>
          <p:nvGrpSpPr>
            <p:cNvPr id="18614" name="Group 91"/>
            <p:cNvGrpSpPr/>
            <p:nvPr/>
          </p:nvGrpSpPr>
          <p:grpSpPr>
            <a:xfrm>
              <a:off x="210" y="2208"/>
              <a:ext cx="366" cy="432"/>
              <a:chOff x="336" y="2112"/>
              <a:chExt cx="480" cy="576"/>
            </a:xfrm>
          </p:grpSpPr>
          <p:sp>
            <p:nvSpPr>
              <p:cNvPr id="28879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640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641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615" name="Group 95"/>
            <p:cNvGrpSpPr/>
            <p:nvPr/>
          </p:nvGrpSpPr>
          <p:grpSpPr>
            <a:xfrm>
              <a:off x="594" y="2208"/>
              <a:ext cx="366" cy="432"/>
              <a:chOff x="336" y="2112"/>
              <a:chExt cx="480" cy="576"/>
            </a:xfrm>
          </p:grpSpPr>
          <p:sp>
            <p:nvSpPr>
              <p:cNvPr id="28876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637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638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616" name="Group 99"/>
            <p:cNvGrpSpPr/>
            <p:nvPr/>
          </p:nvGrpSpPr>
          <p:grpSpPr>
            <a:xfrm>
              <a:off x="978" y="2208"/>
              <a:ext cx="366" cy="432"/>
              <a:chOff x="336" y="2112"/>
              <a:chExt cx="480" cy="576"/>
            </a:xfrm>
          </p:grpSpPr>
          <p:sp>
            <p:nvSpPr>
              <p:cNvPr id="28873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634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635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617" name="Group 103"/>
            <p:cNvGrpSpPr/>
            <p:nvPr/>
          </p:nvGrpSpPr>
          <p:grpSpPr>
            <a:xfrm>
              <a:off x="1362" y="2208"/>
              <a:ext cx="366" cy="432"/>
              <a:chOff x="336" y="2112"/>
              <a:chExt cx="480" cy="576"/>
            </a:xfrm>
          </p:grpSpPr>
          <p:sp>
            <p:nvSpPr>
              <p:cNvPr id="28870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631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632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618" name="Group 107"/>
            <p:cNvGrpSpPr/>
            <p:nvPr/>
          </p:nvGrpSpPr>
          <p:grpSpPr>
            <a:xfrm>
              <a:off x="1755" y="2211"/>
              <a:ext cx="366" cy="432"/>
              <a:chOff x="336" y="2088"/>
              <a:chExt cx="480" cy="576"/>
            </a:xfrm>
          </p:grpSpPr>
          <p:sp>
            <p:nvSpPr>
              <p:cNvPr id="28867" name="AutoShape 7"/>
              <p:cNvSpPr>
                <a:spLocks noChangeArrowheads="1"/>
              </p:cNvSpPr>
              <p:nvPr/>
            </p:nvSpPr>
            <p:spPr bwMode="gray">
              <a:xfrm>
                <a:off x="336" y="2088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628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629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619" name="Group 111"/>
            <p:cNvGrpSpPr/>
            <p:nvPr/>
          </p:nvGrpSpPr>
          <p:grpSpPr>
            <a:xfrm>
              <a:off x="2148" y="2217"/>
              <a:ext cx="366" cy="432"/>
              <a:chOff x="336" y="2112"/>
              <a:chExt cx="480" cy="576"/>
            </a:xfrm>
          </p:grpSpPr>
          <p:sp>
            <p:nvSpPr>
              <p:cNvPr id="28864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625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626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en-US" altLang="en-US" sz="2400" dirty="0">
                    <a:solidFill>
                      <a:srgbClr val="000099"/>
                    </a:solidFill>
                    <a:latin typeface="Arial" panose="020B0604020202020204" pitchFamily="34" charset="0"/>
                  </a:rPr>
                  <a:t>2</a:t>
                </a:r>
                <a:endParaRPr lang="th-TH" altLang="en-US" sz="2400" dirty="0">
                  <a:solidFill>
                    <a:srgbClr val="000099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620" name="Group 115"/>
            <p:cNvGrpSpPr/>
            <p:nvPr/>
          </p:nvGrpSpPr>
          <p:grpSpPr>
            <a:xfrm>
              <a:off x="2544" y="2217"/>
              <a:ext cx="366" cy="432"/>
              <a:chOff x="336" y="2112"/>
              <a:chExt cx="480" cy="576"/>
            </a:xfrm>
          </p:grpSpPr>
          <p:sp>
            <p:nvSpPr>
              <p:cNvPr id="28861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622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623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8513" name="Group 119"/>
          <p:cNvGrpSpPr/>
          <p:nvPr/>
        </p:nvGrpSpPr>
        <p:grpSpPr>
          <a:xfrm>
            <a:off x="2209800" y="4481513"/>
            <a:ext cx="4910138" cy="700087"/>
            <a:chOff x="576" y="2592"/>
            <a:chExt cx="3093" cy="441"/>
          </a:xfrm>
        </p:grpSpPr>
        <p:grpSp>
          <p:nvGrpSpPr>
            <p:cNvPr id="18582" name="Group 120"/>
            <p:cNvGrpSpPr/>
            <p:nvPr/>
          </p:nvGrpSpPr>
          <p:grpSpPr>
            <a:xfrm>
              <a:off x="576" y="2592"/>
              <a:ext cx="366" cy="432"/>
              <a:chOff x="336" y="2112"/>
              <a:chExt cx="480" cy="576"/>
            </a:xfrm>
          </p:grpSpPr>
          <p:sp>
            <p:nvSpPr>
              <p:cNvPr id="28851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612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613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583" name="Group 124"/>
            <p:cNvGrpSpPr/>
            <p:nvPr/>
          </p:nvGrpSpPr>
          <p:grpSpPr>
            <a:xfrm>
              <a:off x="960" y="2592"/>
              <a:ext cx="366" cy="432"/>
              <a:chOff x="336" y="2112"/>
              <a:chExt cx="480" cy="576"/>
            </a:xfrm>
          </p:grpSpPr>
          <p:sp>
            <p:nvSpPr>
              <p:cNvPr id="28848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609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610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584" name="Group 128"/>
            <p:cNvGrpSpPr/>
            <p:nvPr/>
          </p:nvGrpSpPr>
          <p:grpSpPr>
            <a:xfrm>
              <a:off x="1344" y="2592"/>
              <a:ext cx="366" cy="432"/>
              <a:chOff x="336" y="2112"/>
              <a:chExt cx="480" cy="576"/>
            </a:xfrm>
          </p:grpSpPr>
          <p:sp>
            <p:nvSpPr>
              <p:cNvPr id="28845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606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607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585" name="Group 132"/>
            <p:cNvGrpSpPr/>
            <p:nvPr/>
          </p:nvGrpSpPr>
          <p:grpSpPr>
            <a:xfrm>
              <a:off x="1728" y="2592"/>
              <a:ext cx="366" cy="432"/>
              <a:chOff x="336" y="2112"/>
              <a:chExt cx="480" cy="576"/>
            </a:xfrm>
          </p:grpSpPr>
          <p:sp>
            <p:nvSpPr>
              <p:cNvPr id="28842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603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604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586" name="Group 136"/>
            <p:cNvGrpSpPr/>
            <p:nvPr/>
          </p:nvGrpSpPr>
          <p:grpSpPr>
            <a:xfrm>
              <a:off x="2121" y="2592"/>
              <a:ext cx="366" cy="432"/>
              <a:chOff x="336" y="2084"/>
              <a:chExt cx="480" cy="576"/>
            </a:xfrm>
          </p:grpSpPr>
          <p:sp>
            <p:nvSpPr>
              <p:cNvPr id="28839" name="AutoShape 7"/>
              <p:cNvSpPr>
                <a:spLocks noChangeArrowheads="1"/>
              </p:cNvSpPr>
              <p:nvPr/>
            </p:nvSpPr>
            <p:spPr bwMode="gray">
              <a:xfrm>
                <a:off x="336" y="2084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600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601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en-US" altLang="en-US" sz="2400" dirty="0">
                    <a:solidFill>
                      <a:srgbClr val="000099"/>
                    </a:solidFill>
                    <a:latin typeface="Arial" panose="020B0604020202020204" pitchFamily="34" charset="0"/>
                  </a:rPr>
                  <a:t>3</a:t>
                </a:r>
                <a:endParaRPr lang="th-TH" altLang="en-US" sz="2400" dirty="0">
                  <a:solidFill>
                    <a:srgbClr val="000099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587" name="Group 140"/>
            <p:cNvGrpSpPr/>
            <p:nvPr/>
          </p:nvGrpSpPr>
          <p:grpSpPr>
            <a:xfrm>
              <a:off x="2514" y="2601"/>
              <a:ext cx="366" cy="432"/>
              <a:chOff x="336" y="2112"/>
              <a:chExt cx="480" cy="576"/>
            </a:xfrm>
          </p:grpSpPr>
          <p:sp>
            <p:nvSpPr>
              <p:cNvPr id="28836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597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598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588" name="Group 144"/>
            <p:cNvGrpSpPr/>
            <p:nvPr/>
          </p:nvGrpSpPr>
          <p:grpSpPr>
            <a:xfrm>
              <a:off x="2910" y="2601"/>
              <a:ext cx="366" cy="432"/>
              <a:chOff x="336" y="2112"/>
              <a:chExt cx="480" cy="576"/>
            </a:xfrm>
          </p:grpSpPr>
          <p:sp>
            <p:nvSpPr>
              <p:cNvPr id="28833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594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595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589" name="Group 148"/>
            <p:cNvGrpSpPr/>
            <p:nvPr/>
          </p:nvGrpSpPr>
          <p:grpSpPr>
            <a:xfrm>
              <a:off x="3303" y="2601"/>
              <a:ext cx="366" cy="432"/>
              <a:chOff x="336" y="2112"/>
              <a:chExt cx="480" cy="576"/>
            </a:xfrm>
          </p:grpSpPr>
          <p:sp>
            <p:nvSpPr>
              <p:cNvPr id="28830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591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592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8514" name="Group 152"/>
          <p:cNvGrpSpPr/>
          <p:nvPr/>
        </p:nvGrpSpPr>
        <p:grpSpPr>
          <a:xfrm>
            <a:off x="3429000" y="5253038"/>
            <a:ext cx="4257675" cy="690562"/>
            <a:chOff x="1380" y="3033"/>
            <a:chExt cx="2682" cy="435"/>
          </a:xfrm>
        </p:grpSpPr>
        <p:grpSp>
          <p:nvGrpSpPr>
            <p:cNvPr id="18554" name="Group 153"/>
            <p:cNvGrpSpPr/>
            <p:nvPr/>
          </p:nvGrpSpPr>
          <p:grpSpPr>
            <a:xfrm>
              <a:off x="2544" y="3033"/>
              <a:ext cx="366" cy="432"/>
              <a:chOff x="336" y="2072"/>
              <a:chExt cx="480" cy="576"/>
            </a:xfrm>
          </p:grpSpPr>
          <p:sp>
            <p:nvSpPr>
              <p:cNvPr id="28819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580" name="Freeform 8"/>
              <p:cNvSpPr/>
              <p:nvPr/>
            </p:nvSpPr>
            <p:spPr>
              <a:xfrm>
                <a:off x="379" y="2136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581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555" name="Group 157"/>
            <p:cNvGrpSpPr/>
            <p:nvPr/>
          </p:nvGrpSpPr>
          <p:grpSpPr>
            <a:xfrm>
              <a:off x="2928" y="3033"/>
              <a:ext cx="366" cy="432"/>
              <a:chOff x="336" y="2072"/>
              <a:chExt cx="480" cy="576"/>
            </a:xfrm>
          </p:grpSpPr>
          <p:sp>
            <p:nvSpPr>
              <p:cNvPr id="28816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577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578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556" name="Group 161"/>
            <p:cNvGrpSpPr/>
            <p:nvPr/>
          </p:nvGrpSpPr>
          <p:grpSpPr>
            <a:xfrm>
              <a:off x="3312" y="3033"/>
              <a:ext cx="366" cy="432"/>
              <a:chOff x="336" y="2072"/>
              <a:chExt cx="480" cy="576"/>
            </a:xfrm>
          </p:grpSpPr>
          <p:sp>
            <p:nvSpPr>
              <p:cNvPr id="28813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574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575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557" name="Group 165"/>
            <p:cNvGrpSpPr/>
            <p:nvPr/>
          </p:nvGrpSpPr>
          <p:grpSpPr>
            <a:xfrm>
              <a:off x="3696" y="3033"/>
              <a:ext cx="366" cy="432"/>
              <a:chOff x="336" y="2072"/>
              <a:chExt cx="480" cy="576"/>
            </a:xfrm>
          </p:grpSpPr>
          <p:sp>
            <p:nvSpPr>
              <p:cNvPr id="28810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571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572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558" name="Group 169"/>
            <p:cNvGrpSpPr/>
            <p:nvPr/>
          </p:nvGrpSpPr>
          <p:grpSpPr>
            <a:xfrm>
              <a:off x="2145" y="3036"/>
              <a:ext cx="366" cy="432"/>
              <a:chOff x="336" y="2112"/>
              <a:chExt cx="480" cy="576"/>
            </a:xfrm>
          </p:grpSpPr>
          <p:sp>
            <p:nvSpPr>
              <p:cNvPr id="28807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568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569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en-US" altLang="en-US" sz="2400" dirty="0">
                    <a:solidFill>
                      <a:srgbClr val="000099"/>
                    </a:solidFill>
                    <a:latin typeface="Arial" panose="020B0604020202020204" pitchFamily="34" charset="0"/>
                  </a:rPr>
                  <a:t>4</a:t>
                </a:r>
                <a:endParaRPr lang="th-TH" altLang="en-US" sz="2400" dirty="0">
                  <a:solidFill>
                    <a:srgbClr val="000099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559" name="Group 173"/>
            <p:cNvGrpSpPr/>
            <p:nvPr/>
          </p:nvGrpSpPr>
          <p:grpSpPr>
            <a:xfrm>
              <a:off x="1764" y="3033"/>
              <a:ext cx="366" cy="432"/>
              <a:chOff x="336" y="2112"/>
              <a:chExt cx="480" cy="576"/>
            </a:xfrm>
          </p:grpSpPr>
          <p:sp>
            <p:nvSpPr>
              <p:cNvPr id="28804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565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566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560" name="Group 177"/>
            <p:cNvGrpSpPr/>
            <p:nvPr/>
          </p:nvGrpSpPr>
          <p:grpSpPr>
            <a:xfrm>
              <a:off x="1380" y="3033"/>
              <a:ext cx="366" cy="432"/>
              <a:chOff x="336" y="2112"/>
              <a:chExt cx="480" cy="576"/>
            </a:xfrm>
          </p:grpSpPr>
          <p:sp>
            <p:nvSpPr>
              <p:cNvPr id="28801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562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563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1" name="Group 211"/>
          <p:cNvGrpSpPr/>
          <p:nvPr/>
        </p:nvGrpSpPr>
        <p:grpSpPr>
          <a:xfrm>
            <a:off x="304800" y="3657600"/>
            <a:ext cx="527050" cy="584200"/>
            <a:chOff x="3504" y="3792"/>
            <a:chExt cx="332" cy="368"/>
          </a:xfrm>
        </p:grpSpPr>
        <p:grpSp>
          <p:nvGrpSpPr>
            <p:cNvPr id="18550" name="Group 10"/>
            <p:cNvGrpSpPr/>
            <p:nvPr/>
          </p:nvGrpSpPr>
          <p:grpSpPr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18552" name="Oval 11"/>
              <p:cNvSpPr/>
              <p:nvPr/>
            </p:nvSpPr>
            <p:spPr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r" eaLnBrk="1" hangingPunct="1"/>
                <a:endParaRPr lang="th-TH" altLang="en-US" sz="36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553" name="Freeform 12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839" y="28"/>
                  </a:cxn>
                  <a:cxn ang="0">
                    <a:pos x="849" y="30"/>
                  </a:cxn>
                  <a:cxn ang="0">
                    <a:pos x="852" y="33"/>
                  </a:cxn>
                  <a:cxn ang="0">
                    <a:pos x="847" y="36"/>
                  </a:cxn>
                  <a:cxn ang="0">
                    <a:pos x="837" y="38"/>
                  </a:cxn>
                  <a:cxn ang="0">
                    <a:pos x="820" y="40"/>
                  </a:cxn>
                  <a:cxn ang="0">
                    <a:pos x="798" y="42"/>
                  </a:cxn>
                  <a:cxn ang="0">
                    <a:pos x="771" y="43"/>
                  </a:cxn>
                  <a:cxn ang="0">
                    <a:pos x="739" y="45"/>
                  </a:cxn>
                  <a:cxn ang="0">
                    <a:pos x="703" y="47"/>
                  </a:cxn>
                  <a:cxn ang="0">
                    <a:pos x="664" y="47"/>
                  </a:cxn>
                  <a:cxn ang="0">
                    <a:pos x="624" y="48"/>
                  </a:cxn>
                  <a:cxn ang="0">
                    <a:pos x="578" y="48"/>
                  </a:cxn>
                  <a:cxn ang="0">
                    <a:pos x="532" y="48"/>
                  </a:cxn>
                  <a:cxn ang="0">
                    <a:pos x="513" y="49"/>
                  </a:cxn>
                  <a:cxn ang="0">
                    <a:pos x="307" y="49"/>
                  </a:cxn>
                  <a:cxn ang="0">
                    <a:pos x="304" y="49"/>
                  </a:cxn>
                  <a:cxn ang="0">
                    <a:pos x="264" y="48"/>
                  </a:cxn>
                  <a:cxn ang="0">
                    <a:pos x="225" y="48"/>
                  </a:cxn>
                  <a:cxn ang="0">
                    <a:pos x="187" y="48"/>
                  </a:cxn>
                  <a:cxn ang="0">
                    <a:pos x="153" y="47"/>
                  </a:cxn>
                  <a:cxn ang="0">
                    <a:pos x="121" y="47"/>
                  </a:cxn>
                  <a:cxn ang="0">
                    <a:pos x="92" y="46"/>
                  </a:cxn>
                  <a:cxn ang="0">
                    <a:pos x="67" y="45"/>
                  </a:cxn>
                  <a:cxn ang="0">
                    <a:pos x="44" y="43"/>
                  </a:cxn>
                  <a:cxn ang="0">
                    <a:pos x="26" y="42"/>
                  </a:cxn>
                  <a:cxn ang="0">
                    <a:pos x="18" y="40"/>
                  </a:cxn>
                  <a:cxn ang="0">
                    <a:pos x="6" y="38"/>
                  </a:cxn>
                  <a:cxn ang="0">
                    <a:pos x="0" y="37"/>
                  </a:cxn>
                  <a:cxn ang="0">
                    <a:pos x="0" y="36"/>
                  </a:cxn>
                  <a:cxn ang="0">
                    <a:pos x="4" y="33"/>
                  </a:cxn>
                  <a:cxn ang="0">
                    <a:pos x="16" y="30"/>
                  </a:cxn>
                  <a:cxn ang="0">
                    <a:pos x="28" y="26"/>
                  </a:cxn>
                  <a:cxn ang="0">
                    <a:pos x="63" y="20"/>
                  </a:cxn>
                  <a:cxn ang="0">
                    <a:pos x="96" y="16"/>
                  </a:cxn>
                  <a:cxn ang="0">
                    <a:pos x="130" y="12"/>
                  </a:cxn>
                  <a:cxn ang="0">
                    <a:pos x="174" y="9"/>
                  </a:cxn>
                  <a:cxn ang="0">
                    <a:pos x="221" y="5"/>
                  </a:cxn>
                  <a:cxn ang="0">
                    <a:pos x="268" y="4"/>
                  </a:cxn>
                  <a:cxn ang="0">
                    <a:pos x="321" y="4"/>
                  </a:cxn>
                  <a:cxn ang="0">
                    <a:pos x="375" y="4"/>
                  </a:cxn>
                  <a:cxn ang="0">
                    <a:pos x="431" y="0"/>
                  </a:cxn>
                  <a:cxn ang="0">
                    <a:pos x="431" y="0"/>
                  </a:cxn>
                  <a:cxn ang="0">
                    <a:pos x="489" y="4"/>
                  </a:cxn>
                  <a:cxn ang="0">
                    <a:pos x="545" y="4"/>
                  </a:cxn>
                  <a:cxn ang="0">
                    <a:pos x="600" y="4"/>
                  </a:cxn>
                  <a:cxn ang="0">
                    <a:pos x="651" y="6"/>
                  </a:cxn>
                  <a:cxn ang="0">
                    <a:pos x="697" y="10"/>
                  </a:cxn>
                  <a:cxn ang="0">
                    <a:pos x="740" y="13"/>
                  </a:cxn>
                  <a:cxn ang="0">
                    <a:pos x="778" y="18"/>
                  </a:cxn>
                  <a:cxn ang="0">
                    <a:pos x="810" y="22"/>
                  </a:cxn>
                  <a:cxn ang="0">
                    <a:pos x="839" y="28"/>
                  </a:cxn>
                  <a:cxn ang="0">
                    <a:pos x="839" y="28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551" name="Text Box 215"/>
            <p:cNvSpPr txBox="1"/>
            <p:nvPr/>
          </p:nvSpPr>
          <p:spPr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latin typeface="Arial" panose="020B0604020202020204" pitchFamily="34" charset="0"/>
                  <a:sym typeface="Wingdings" panose="05000000000000000000" pitchFamily="2" charset="2"/>
                </a:rPr>
                <a:t>2</a:t>
              </a:r>
              <a:endParaRPr lang="en-US" altLang="en-US" sz="3200" b="1" dirty="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18516" name="Group 216"/>
          <p:cNvGrpSpPr/>
          <p:nvPr/>
        </p:nvGrpSpPr>
        <p:grpSpPr>
          <a:xfrm>
            <a:off x="304800" y="4267200"/>
            <a:ext cx="527050" cy="584200"/>
            <a:chOff x="3504" y="3792"/>
            <a:chExt cx="332" cy="368"/>
          </a:xfrm>
        </p:grpSpPr>
        <p:grpSp>
          <p:nvGrpSpPr>
            <p:cNvPr id="18546" name="Group 10"/>
            <p:cNvGrpSpPr/>
            <p:nvPr/>
          </p:nvGrpSpPr>
          <p:grpSpPr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18548" name="Oval 11"/>
              <p:cNvSpPr/>
              <p:nvPr/>
            </p:nvSpPr>
            <p:spPr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r" eaLnBrk="1" hangingPunct="1"/>
                <a:endParaRPr lang="th-TH" altLang="en-US" sz="36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549" name="Freeform 12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839" y="28"/>
                  </a:cxn>
                  <a:cxn ang="0">
                    <a:pos x="849" y="30"/>
                  </a:cxn>
                  <a:cxn ang="0">
                    <a:pos x="852" y="33"/>
                  </a:cxn>
                  <a:cxn ang="0">
                    <a:pos x="847" y="36"/>
                  </a:cxn>
                  <a:cxn ang="0">
                    <a:pos x="837" y="38"/>
                  </a:cxn>
                  <a:cxn ang="0">
                    <a:pos x="820" y="40"/>
                  </a:cxn>
                  <a:cxn ang="0">
                    <a:pos x="798" y="42"/>
                  </a:cxn>
                  <a:cxn ang="0">
                    <a:pos x="771" y="43"/>
                  </a:cxn>
                  <a:cxn ang="0">
                    <a:pos x="739" y="45"/>
                  </a:cxn>
                  <a:cxn ang="0">
                    <a:pos x="703" y="47"/>
                  </a:cxn>
                  <a:cxn ang="0">
                    <a:pos x="664" y="47"/>
                  </a:cxn>
                  <a:cxn ang="0">
                    <a:pos x="624" y="48"/>
                  </a:cxn>
                  <a:cxn ang="0">
                    <a:pos x="578" y="48"/>
                  </a:cxn>
                  <a:cxn ang="0">
                    <a:pos x="532" y="48"/>
                  </a:cxn>
                  <a:cxn ang="0">
                    <a:pos x="513" y="49"/>
                  </a:cxn>
                  <a:cxn ang="0">
                    <a:pos x="307" y="49"/>
                  </a:cxn>
                  <a:cxn ang="0">
                    <a:pos x="304" y="49"/>
                  </a:cxn>
                  <a:cxn ang="0">
                    <a:pos x="264" y="48"/>
                  </a:cxn>
                  <a:cxn ang="0">
                    <a:pos x="225" y="48"/>
                  </a:cxn>
                  <a:cxn ang="0">
                    <a:pos x="187" y="48"/>
                  </a:cxn>
                  <a:cxn ang="0">
                    <a:pos x="153" y="47"/>
                  </a:cxn>
                  <a:cxn ang="0">
                    <a:pos x="121" y="47"/>
                  </a:cxn>
                  <a:cxn ang="0">
                    <a:pos x="92" y="46"/>
                  </a:cxn>
                  <a:cxn ang="0">
                    <a:pos x="67" y="45"/>
                  </a:cxn>
                  <a:cxn ang="0">
                    <a:pos x="44" y="43"/>
                  </a:cxn>
                  <a:cxn ang="0">
                    <a:pos x="26" y="42"/>
                  </a:cxn>
                  <a:cxn ang="0">
                    <a:pos x="18" y="40"/>
                  </a:cxn>
                  <a:cxn ang="0">
                    <a:pos x="6" y="38"/>
                  </a:cxn>
                  <a:cxn ang="0">
                    <a:pos x="0" y="37"/>
                  </a:cxn>
                  <a:cxn ang="0">
                    <a:pos x="0" y="36"/>
                  </a:cxn>
                  <a:cxn ang="0">
                    <a:pos x="4" y="33"/>
                  </a:cxn>
                  <a:cxn ang="0">
                    <a:pos x="16" y="30"/>
                  </a:cxn>
                  <a:cxn ang="0">
                    <a:pos x="28" y="26"/>
                  </a:cxn>
                  <a:cxn ang="0">
                    <a:pos x="63" y="20"/>
                  </a:cxn>
                  <a:cxn ang="0">
                    <a:pos x="96" y="16"/>
                  </a:cxn>
                  <a:cxn ang="0">
                    <a:pos x="130" y="12"/>
                  </a:cxn>
                  <a:cxn ang="0">
                    <a:pos x="174" y="9"/>
                  </a:cxn>
                  <a:cxn ang="0">
                    <a:pos x="221" y="5"/>
                  </a:cxn>
                  <a:cxn ang="0">
                    <a:pos x="268" y="4"/>
                  </a:cxn>
                  <a:cxn ang="0">
                    <a:pos x="321" y="4"/>
                  </a:cxn>
                  <a:cxn ang="0">
                    <a:pos x="375" y="4"/>
                  </a:cxn>
                  <a:cxn ang="0">
                    <a:pos x="431" y="0"/>
                  </a:cxn>
                  <a:cxn ang="0">
                    <a:pos x="431" y="0"/>
                  </a:cxn>
                  <a:cxn ang="0">
                    <a:pos x="489" y="4"/>
                  </a:cxn>
                  <a:cxn ang="0">
                    <a:pos x="545" y="4"/>
                  </a:cxn>
                  <a:cxn ang="0">
                    <a:pos x="600" y="4"/>
                  </a:cxn>
                  <a:cxn ang="0">
                    <a:pos x="651" y="6"/>
                  </a:cxn>
                  <a:cxn ang="0">
                    <a:pos x="697" y="10"/>
                  </a:cxn>
                  <a:cxn ang="0">
                    <a:pos x="740" y="13"/>
                  </a:cxn>
                  <a:cxn ang="0">
                    <a:pos x="778" y="18"/>
                  </a:cxn>
                  <a:cxn ang="0">
                    <a:pos x="810" y="22"/>
                  </a:cxn>
                  <a:cxn ang="0">
                    <a:pos x="839" y="28"/>
                  </a:cxn>
                  <a:cxn ang="0">
                    <a:pos x="839" y="28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547" name="Text Box 220"/>
            <p:cNvSpPr txBox="1"/>
            <p:nvPr/>
          </p:nvSpPr>
          <p:spPr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latin typeface="Arial" panose="020B0604020202020204" pitchFamily="34" charset="0"/>
                  <a:sym typeface="Wingdings" panose="05000000000000000000" pitchFamily="2" charset="2"/>
                </a:rPr>
                <a:t>3</a:t>
              </a:r>
              <a:endParaRPr lang="en-US" altLang="en-US" sz="3200" b="1" dirty="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18517" name="Group 221"/>
          <p:cNvGrpSpPr/>
          <p:nvPr/>
        </p:nvGrpSpPr>
        <p:grpSpPr>
          <a:xfrm>
            <a:off x="304800" y="4876800"/>
            <a:ext cx="527050" cy="584200"/>
            <a:chOff x="3504" y="3792"/>
            <a:chExt cx="332" cy="368"/>
          </a:xfrm>
        </p:grpSpPr>
        <p:grpSp>
          <p:nvGrpSpPr>
            <p:cNvPr id="18542" name="Group 10"/>
            <p:cNvGrpSpPr/>
            <p:nvPr/>
          </p:nvGrpSpPr>
          <p:grpSpPr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18544" name="Oval 11"/>
              <p:cNvSpPr/>
              <p:nvPr/>
            </p:nvSpPr>
            <p:spPr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r" eaLnBrk="1" hangingPunct="1"/>
                <a:endParaRPr lang="th-TH" altLang="en-US" sz="36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545" name="Freeform 12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839" y="28"/>
                  </a:cxn>
                  <a:cxn ang="0">
                    <a:pos x="849" y="30"/>
                  </a:cxn>
                  <a:cxn ang="0">
                    <a:pos x="852" y="33"/>
                  </a:cxn>
                  <a:cxn ang="0">
                    <a:pos x="847" y="36"/>
                  </a:cxn>
                  <a:cxn ang="0">
                    <a:pos x="837" y="38"/>
                  </a:cxn>
                  <a:cxn ang="0">
                    <a:pos x="820" y="40"/>
                  </a:cxn>
                  <a:cxn ang="0">
                    <a:pos x="798" y="42"/>
                  </a:cxn>
                  <a:cxn ang="0">
                    <a:pos x="771" y="43"/>
                  </a:cxn>
                  <a:cxn ang="0">
                    <a:pos x="739" y="45"/>
                  </a:cxn>
                  <a:cxn ang="0">
                    <a:pos x="703" y="47"/>
                  </a:cxn>
                  <a:cxn ang="0">
                    <a:pos x="664" y="47"/>
                  </a:cxn>
                  <a:cxn ang="0">
                    <a:pos x="624" y="48"/>
                  </a:cxn>
                  <a:cxn ang="0">
                    <a:pos x="578" y="48"/>
                  </a:cxn>
                  <a:cxn ang="0">
                    <a:pos x="532" y="48"/>
                  </a:cxn>
                  <a:cxn ang="0">
                    <a:pos x="513" y="49"/>
                  </a:cxn>
                  <a:cxn ang="0">
                    <a:pos x="307" y="49"/>
                  </a:cxn>
                  <a:cxn ang="0">
                    <a:pos x="304" y="49"/>
                  </a:cxn>
                  <a:cxn ang="0">
                    <a:pos x="264" y="48"/>
                  </a:cxn>
                  <a:cxn ang="0">
                    <a:pos x="225" y="48"/>
                  </a:cxn>
                  <a:cxn ang="0">
                    <a:pos x="187" y="48"/>
                  </a:cxn>
                  <a:cxn ang="0">
                    <a:pos x="153" y="47"/>
                  </a:cxn>
                  <a:cxn ang="0">
                    <a:pos x="121" y="47"/>
                  </a:cxn>
                  <a:cxn ang="0">
                    <a:pos x="92" y="46"/>
                  </a:cxn>
                  <a:cxn ang="0">
                    <a:pos x="67" y="45"/>
                  </a:cxn>
                  <a:cxn ang="0">
                    <a:pos x="44" y="43"/>
                  </a:cxn>
                  <a:cxn ang="0">
                    <a:pos x="26" y="42"/>
                  </a:cxn>
                  <a:cxn ang="0">
                    <a:pos x="18" y="40"/>
                  </a:cxn>
                  <a:cxn ang="0">
                    <a:pos x="6" y="38"/>
                  </a:cxn>
                  <a:cxn ang="0">
                    <a:pos x="0" y="37"/>
                  </a:cxn>
                  <a:cxn ang="0">
                    <a:pos x="0" y="36"/>
                  </a:cxn>
                  <a:cxn ang="0">
                    <a:pos x="4" y="33"/>
                  </a:cxn>
                  <a:cxn ang="0">
                    <a:pos x="16" y="30"/>
                  </a:cxn>
                  <a:cxn ang="0">
                    <a:pos x="28" y="26"/>
                  </a:cxn>
                  <a:cxn ang="0">
                    <a:pos x="63" y="20"/>
                  </a:cxn>
                  <a:cxn ang="0">
                    <a:pos x="96" y="16"/>
                  </a:cxn>
                  <a:cxn ang="0">
                    <a:pos x="130" y="12"/>
                  </a:cxn>
                  <a:cxn ang="0">
                    <a:pos x="174" y="9"/>
                  </a:cxn>
                  <a:cxn ang="0">
                    <a:pos x="221" y="5"/>
                  </a:cxn>
                  <a:cxn ang="0">
                    <a:pos x="268" y="4"/>
                  </a:cxn>
                  <a:cxn ang="0">
                    <a:pos x="321" y="4"/>
                  </a:cxn>
                  <a:cxn ang="0">
                    <a:pos x="375" y="4"/>
                  </a:cxn>
                  <a:cxn ang="0">
                    <a:pos x="431" y="0"/>
                  </a:cxn>
                  <a:cxn ang="0">
                    <a:pos x="431" y="0"/>
                  </a:cxn>
                  <a:cxn ang="0">
                    <a:pos x="489" y="4"/>
                  </a:cxn>
                  <a:cxn ang="0">
                    <a:pos x="545" y="4"/>
                  </a:cxn>
                  <a:cxn ang="0">
                    <a:pos x="600" y="4"/>
                  </a:cxn>
                  <a:cxn ang="0">
                    <a:pos x="651" y="6"/>
                  </a:cxn>
                  <a:cxn ang="0">
                    <a:pos x="697" y="10"/>
                  </a:cxn>
                  <a:cxn ang="0">
                    <a:pos x="740" y="13"/>
                  </a:cxn>
                  <a:cxn ang="0">
                    <a:pos x="778" y="18"/>
                  </a:cxn>
                  <a:cxn ang="0">
                    <a:pos x="810" y="22"/>
                  </a:cxn>
                  <a:cxn ang="0">
                    <a:pos x="839" y="28"/>
                  </a:cxn>
                  <a:cxn ang="0">
                    <a:pos x="839" y="28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543" name="Text Box 225"/>
            <p:cNvSpPr txBox="1"/>
            <p:nvPr/>
          </p:nvSpPr>
          <p:spPr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latin typeface="Arial" panose="020B0604020202020204" pitchFamily="34" charset="0"/>
                  <a:sym typeface="Wingdings" panose="05000000000000000000" pitchFamily="2" charset="2"/>
                </a:rPr>
                <a:t>4</a:t>
              </a:r>
              <a:endParaRPr lang="en-US" altLang="en-US" sz="3200" b="1" dirty="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sp>
        <p:nvSpPr>
          <p:cNvPr id="226530" name="AutoShape 226"/>
          <p:cNvSpPr>
            <a:spLocks noChangeArrowheads="1"/>
          </p:cNvSpPr>
          <p:nvPr/>
        </p:nvSpPr>
        <p:spPr bwMode="gray">
          <a:xfrm>
            <a:off x="304800" y="2095500"/>
            <a:ext cx="533400" cy="609600"/>
          </a:xfrm>
          <a:prstGeom prst="star5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381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8423" name="Group 242"/>
          <p:cNvGrpSpPr/>
          <p:nvPr/>
        </p:nvGrpSpPr>
        <p:grpSpPr>
          <a:xfrm>
            <a:off x="228600" y="838200"/>
            <a:ext cx="5257800" cy="1836738"/>
            <a:chOff x="1008" y="1772"/>
            <a:chExt cx="3360" cy="1185"/>
          </a:xfrm>
        </p:grpSpPr>
        <p:sp>
          <p:nvSpPr>
            <p:cNvPr id="18528" name="AutoShape 19"/>
            <p:cNvSpPr/>
            <p:nvPr/>
          </p:nvSpPr>
          <p:spPr>
            <a:xfrm>
              <a:off x="1008" y="1906"/>
              <a:ext cx="3355" cy="806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529" name="AutoShape 20"/>
            <p:cNvSpPr/>
            <p:nvPr/>
          </p:nvSpPr>
          <p:spPr>
            <a:xfrm>
              <a:off x="1060" y="1908"/>
              <a:ext cx="3254" cy="791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</a:ln>
          </p:spPr>
          <p:txBody>
            <a:bodyPr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530" name="AutoShape 21"/>
            <p:cNvSpPr/>
            <p:nvPr/>
          </p:nvSpPr>
          <p:spPr>
            <a:xfrm>
              <a:off x="1087" y="2490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531" name="AutoShape 22"/>
            <p:cNvSpPr/>
            <p:nvPr/>
          </p:nvSpPr>
          <p:spPr>
            <a:xfrm>
              <a:off x="1087" y="1914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532" name="Oval 23"/>
            <p:cNvSpPr/>
            <p:nvPr/>
          </p:nvSpPr>
          <p:spPr>
            <a:xfrm>
              <a:off x="2132" y="1772"/>
              <a:ext cx="994" cy="311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ctr" anchorCtr="0">
              <a:spAutoFit/>
            </a:bodyPr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533" name="Oval 24"/>
            <p:cNvSpPr/>
            <p:nvPr/>
          </p:nvSpPr>
          <p:spPr>
            <a:xfrm>
              <a:off x="2172" y="1820"/>
              <a:ext cx="965" cy="176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534" name="Oval 25"/>
            <p:cNvSpPr/>
            <p:nvPr/>
          </p:nvSpPr>
          <p:spPr>
            <a:xfrm>
              <a:off x="2185" y="1821"/>
              <a:ext cx="942" cy="17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535" name="Oval 26"/>
            <p:cNvSpPr/>
            <p:nvPr/>
          </p:nvSpPr>
          <p:spPr>
            <a:xfrm>
              <a:off x="2189" y="1855"/>
              <a:ext cx="895" cy="16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536" name="Oval 27"/>
            <p:cNvSpPr/>
            <p:nvPr/>
          </p:nvSpPr>
          <p:spPr>
            <a:xfrm>
              <a:off x="2223" y="1831"/>
              <a:ext cx="794" cy="1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537" name="Text Box 28"/>
            <p:cNvSpPr txBox="1"/>
            <p:nvPr/>
          </p:nvSpPr>
          <p:spPr>
            <a:xfrm>
              <a:off x="2375" y="1795"/>
              <a:ext cx="491" cy="2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vi-VN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</a:t>
              </a:r>
              <a:endPara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538" name="Text Box 29"/>
            <p:cNvSpPr txBox="1"/>
            <p:nvPr/>
          </p:nvSpPr>
          <p:spPr>
            <a:xfrm>
              <a:off x="1126" y="2034"/>
              <a:ext cx="3190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endParaRPr lang="th-TH" altLang="en-US" sz="140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88419" name="AutoShape 30"/>
            <p:cNvSpPr>
              <a:spLocks noChangeArrowheads="1"/>
            </p:cNvSpPr>
            <p:nvPr/>
          </p:nvSpPr>
          <p:spPr bwMode="ltGray">
            <a:xfrm>
              <a:off x="1013" y="2712"/>
              <a:ext cx="3355" cy="245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chemeClr val="bg1">
                    <a:gamma/>
                    <a:shade val="75686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8420" name="AutoShape 31"/>
            <p:cNvSpPr>
              <a:spLocks noChangeArrowheads="1"/>
            </p:cNvSpPr>
            <p:nvPr/>
          </p:nvSpPr>
          <p:spPr bwMode="ltGray">
            <a:xfrm>
              <a:off x="1082" y="2718"/>
              <a:ext cx="3209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7882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541" name="Text Box 256"/>
            <p:cNvSpPr txBox="1"/>
            <p:nvPr/>
          </p:nvSpPr>
          <p:spPr>
            <a:xfrm>
              <a:off x="1044" y="1992"/>
              <a:ext cx="3312" cy="5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hangingPunct="1">
                <a:spcBef>
                  <a:spcPct val="50000"/>
                </a:spcBef>
              </a:pP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 l</a:t>
              </a: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một hiện tượng chuyển thể của nước từ thể khí sang thể hơi.</a:t>
              </a:r>
              <a:endPara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29" name="Rectangle 328"/>
          <p:cNvSpPr/>
          <p:nvPr/>
        </p:nvSpPr>
        <p:spPr>
          <a:xfrm>
            <a:off x="6629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6248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5867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5486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5105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525" name="TextBox 208"/>
          <p:cNvSpPr txBox="1"/>
          <p:nvPr/>
        </p:nvSpPr>
        <p:spPr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vi-VN" altLang="en-US" b="1" dirty="0">
                <a:latin typeface="Arial" panose="020B0604020202020204" pitchFamily="34" charset="0"/>
              </a:rPr>
              <a:t>2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160" name="Explosion 1 159"/>
          <p:cNvSpPr/>
          <p:nvPr/>
        </p:nvSpPr>
        <p:spPr>
          <a:xfrm>
            <a:off x="5943600" y="990600"/>
            <a:ext cx="2438400" cy="1371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vi-VN" altLang="x-none" sz="2400" b="1" dirty="0">
                <a:solidFill>
                  <a:srgbClr val="FFFF00"/>
                </a:solidFill>
                <a:latin typeface="Arial" panose="020B0604020202020204" pitchFamily="34" charset="0"/>
              </a:rPr>
              <a:t>Hết giờ</a:t>
            </a:r>
            <a:endParaRPr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8527" name="Picture 5" descr="DOANOCHU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228600"/>
            <a:ext cx="6467475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animBg="1"/>
      <p:bldP spid="329" grpId="0" animBg="1"/>
      <p:bldP spid="331" grpId="0" animBg="1"/>
      <p:bldP spid="332" grpId="0" animBg="1"/>
      <p:bldP spid="333" grpId="0" animBg="1"/>
      <p:bldP spid="334" grpId="0" animBg="1"/>
      <p:bldP spid="1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Line 2"/>
          <p:cNvSpPr/>
          <p:nvPr/>
        </p:nvSpPr>
        <p:spPr>
          <a:xfrm>
            <a:off x="561975" y="2590800"/>
            <a:ext cx="0" cy="2833688"/>
          </a:xfrm>
          <a:prstGeom prst="line">
            <a:avLst/>
          </a:prstGeom>
          <a:ln w="57150" cap="flat" cmpd="sng">
            <a:pattFill prst="sphere">
              <a:fgClr>
                <a:srgbClr val="FF3300"/>
              </a:fgClr>
              <a:bgClr>
                <a:srgbClr val="FFCC00"/>
              </a:bgClr>
            </a:pattFill>
            <a:prstDash val="solid"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</p:sp>
      <p:sp>
        <p:nvSpPr>
          <p:cNvPr id="226307" name="Text Box 9"/>
          <p:cNvSpPr txBox="1">
            <a:spLocks noChangeArrowheads="1"/>
          </p:cNvSpPr>
          <p:nvPr/>
        </p:nvSpPr>
        <p:spPr bwMode="gray">
          <a:xfrm>
            <a:off x="2438400" y="6019800"/>
            <a:ext cx="4724400" cy="523875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9525" algn="ctr">
            <a:noFill/>
            <a:miter lim="800000"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vi-VN" altLang="x-none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  THỂ  CỦA  NƯỚC</a:t>
            </a:r>
            <a:endParaRPr lang="th-TH" altLang="x-none" sz="28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19460" name="Table 19459"/>
          <p:cNvGraphicFramePr/>
          <p:nvPr/>
        </p:nvGraphicFramePr>
        <p:xfrm>
          <a:off x="3429000" y="5257800"/>
          <a:ext cx="4343400" cy="701675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Ặ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9478" name="Group 24"/>
          <p:cNvGrpSpPr/>
          <p:nvPr/>
        </p:nvGrpSpPr>
        <p:grpSpPr>
          <a:xfrm>
            <a:off x="2895600" y="6019800"/>
            <a:ext cx="685800" cy="609600"/>
            <a:chOff x="288" y="2784"/>
            <a:chExt cx="672" cy="1344"/>
          </a:xfrm>
        </p:grpSpPr>
        <p:sp>
          <p:nvSpPr>
            <p:cNvPr id="29878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39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248"/>
                </a:cxn>
                <a:cxn ang="0">
                  <a:pos x="0" y="6222"/>
                </a:cxn>
                <a:cxn ang="0">
                  <a:pos x="1" y="1863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p>
              <a:pPr eaLnBrk="1" hangingPunct="1"/>
              <a:r>
                <a:rPr lang="en-US" altLang="en-US" dirty="0">
                  <a:latin typeface="Arial" panose="020B0604020202020204" pitchFamily="34" charset="0"/>
                </a:rPr>
                <a:t>1</a:t>
              </a:r>
              <a:endParaRPr lang="th-TH" altLang="en-US" dirty="0"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19479" name="Table 19478"/>
          <p:cNvGraphicFramePr/>
          <p:nvPr/>
        </p:nvGraphicFramePr>
        <p:xfrm>
          <a:off x="2198688" y="4479925"/>
          <a:ext cx="4964112" cy="701675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  <a:gridCol w="620713"/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6351" name="Group 47"/>
          <p:cNvGraphicFramePr>
            <a:graphicFrameLocks noGrp="1"/>
          </p:cNvGraphicFramePr>
          <p:nvPr/>
        </p:nvGraphicFramePr>
        <p:xfrm>
          <a:off x="4648200" y="2879725"/>
          <a:ext cx="3657600" cy="701675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554037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515" name="Table 19514"/>
          <p:cNvGraphicFramePr/>
          <p:nvPr/>
        </p:nvGraphicFramePr>
        <p:xfrm>
          <a:off x="1524000" y="3625850"/>
          <a:ext cx="4343400" cy="701675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 b="1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Ụ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9533" name="Group 81"/>
          <p:cNvGrpSpPr/>
          <p:nvPr/>
        </p:nvGrpSpPr>
        <p:grpSpPr>
          <a:xfrm>
            <a:off x="3581400" y="6019800"/>
            <a:ext cx="900113" cy="609600"/>
            <a:chOff x="288" y="2784"/>
            <a:chExt cx="672" cy="1344"/>
          </a:xfrm>
        </p:grpSpPr>
        <p:sp>
          <p:nvSpPr>
            <p:cNvPr id="29876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37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248"/>
                </a:cxn>
                <a:cxn ang="0">
                  <a:pos x="0" y="6222"/>
                </a:cxn>
                <a:cxn ang="0">
                  <a:pos x="1" y="1863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p>
              <a:pPr eaLnBrk="1" hangingPunct="1"/>
              <a:r>
                <a:rPr lang="en-US" altLang="en-US" dirty="0">
                  <a:latin typeface="Arial" panose="020B0604020202020204" pitchFamily="34" charset="0"/>
                </a:rPr>
                <a:t>2</a:t>
              </a:r>
              <a:endParaRPr lang="th-TH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34" name="Group 84"/>
          <p:cNvGrpSpPr/>
          <p:nvPr/>
        </p:nvGrpSpPr>
        <p:grpSpPr>
          <a:xfrm>
            <a:off x="4495800" y="6019800"/>
            <a:ext cx="990600" cy="609600"/>
            <a:chOff x="288" y="2784"/>
            <a:chExt cx="672" cy="1344"/>
          </a:xfrm>
        </p:grpSpPr>
        <p:sp>
          <p:nvSpPr>
            <p:cNvPr id="29874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35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248"/>
                </a:cxn>
                <a:cxn ang="0">
                  <a:pos x="0" y="6222"/>
                </a:cxn>
                <a:cxn ang="0">
                  <a:pos x="1" y="1863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p>
              <a:pPr eaLnBrk="1" hangingPunct="1"/>
              <a:r>
                <a:rPr lang="en-US" altLang="en-US" dirty="0">
                  <a:latin typeface="Arial" panose="020B0604020202020204" pitchFamily="34" charset="0"/>
                </a:rPr>
                <a:t>3</a:t>
              </a:r>
              <a:endParaRPr lang="th-TH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35" name="Group 87"/>
          <p:cNvGrpSpPr/>
          <p:nvPr/>
        </p:nvGrpSpPr>
        <p:grpSpPr>
          <a:xfrm>
            <a:off x="5486400" y="6019800"/>
            <a:ext cx="1219200" cy="609600"/>
            <a:chOff x="288" y="2784"/>
            <a:chExt cx="672" cy="1344"/>
          </a:xfrm>
        </p:grpSpPr>
        <p:sp>
          <p:nvSpPr>
            <p:cNvPr id="29872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33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248"/>
                </a:cxn>
                <a:cxn ang="0">
                  <a:pos x="0" y="6222"/>
                </a:cxn>
                <a:cxn ang="0">
                  <a:pos x="1" y="1863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p>
              <a:pPr eaLnBrk="1" hangingPunct="1"/>
              <a:r>
                <a:rPr lang="en-US" altLang="en-US" dirty="0">
                  <a:latin typeface="Arial" panose="020B0604020202020204" pitchFamily="34" charset="0"/>
                </a:rPr>
                <a:t>4</a:t>
              </a:r>
              <a:endParaRPr lang="th-TH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119"/>
          <p:cNvGrpSpPr/>
          <p:nvPr/>
        </p:nvGrpSpPr>
        <p:grpSpPr>
          <a:xfrm>
            <a:off x="2209800" y="4481513"/>
            <a:ext cx="4910138" cy="700087"/>
            <a:chOff x="576" y="2592"/>
            <a:chExt cx="3093" cy="441"/>
          </a:xfrm>
        </p:grpSpPr>
        <p:grpSp>
          <p:nvGrpSpPr>
            <p:cNvPr id="19600" name="Group 120"/>
            <p:cNvGrpSpPr/>
            <p:nvPr/>
          </p:nvGrpSpPr>
          <p:grpSpPr>
            <a:xfrm>
              <a:off x="576" y="2592"/>
              <a:ext cx="366" cy="432"/>
              <a:chOff x="336" y="2112"/>
              <a:chExt cx="480" cy="576"/>
            </a:xfrm>
          </p:grpSpPr>
          <p:sp>
            <p:nvSpPr>
              <p:cNvPr id="29869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630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631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601" name="Group 124"/>
            <p:cNvGrpSpPr/>
            <p:nvPr/>
          </p:nvGrpSpPr>
          <p:grpSpPr>
            <a:xfrm>
              <a:off x="960" y="2592"/>
              <a:ext cx="366" cy="432"/>
              <a:chOff x="336" y="2112"/>
              <a:chExt cx="480" cy="576"/>
            </a:xfrm>
          </p:grpSpPr>
          <p:sp>
            <p:nvSpPr>
              <p:cNvPr id="29866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627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628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602" name="Group 128"/>
            <p:cNvGrpSpPr/>
            <p:nvPr/>
          </p:nvGrpSpPr>
          <p:grpSpPr>
            <a:xfrm>
              <a:off x="1344" y="2592"/>
              <a:ext cx="366" cy="432"/>
              <a:chOff x="336" y="2112"/>
              <a:chExt cx="480" cy="576"/>
            </a:xfrm>
          </p:grpSpPr>
          <p:sp>
            <p:nvSpPr>
              <p:cNvPr id="29863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624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625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603" name="Group 132"/>
            <p:cNvGrpSpPr/>
            <p:nvPr/>
          </p:nvGrpSpPr>
          <p:grpSpPr>
            <a:xfrm>
              <a:off x="1728" y="2592"/>
              <a:ext cx="366" cy="432"/>
              <a:chOff x="336" y="2112"/>
              <a:chExt cx="480" cy="576"/>
            </a:xfrm>
          </p:grpSpPr>
          <p:sp>
            <p:nvSpPr>
              <p:cNvPr id="29860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621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622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604" name="Group 136"/>
            <p:cNvGrpSpPr/>
            <p:nvPr/>
          </p:nvGrpSpPr>
          <p:grpSpPr>
            <a:xfrm>
              <a:off x="2121" y="2592"/>
              <a:ext cx="366" cy="432"/>
              <a:chOff x="336" y="2084"/>
              <a:chExt cx="480" cy="576"/>
            </a:xfrm>
          </p:grpSpPr>
          <p:sp>
            <p:nvSpPr>
              <p:cNvPr id="29857" name="AutoShape 7"/>
              <p:cNvSpPr>
                <a:spLocks noChangeArrowheads="1"/>
              </p:cNvSpPr>
              <p:nvPr/>
            </p:nvSpPr>
            <p:spPr bwMode="gray">
              <a:xfrm>
                <a:off x="336" y="2084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618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619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en-US" altLang="en-US" sz="2400" dirty="0">
                    <a:solidFill>
                      <a:srgbClr val="000099"/>
                    </a:solidFill>
                    <a:latin typeface="Arial" panose="020B0604020202020204" pitchFamily="34" charset="0"/>
                  </a:rPr>
                  <a:t>3</a:t>
                </a:r>
                <a:endParaRPr lang="th-TH" altLang="en-US" sz="2400" dirty="0">
                  <a:solidFill>
                    <a:srgbClr val="000099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605" name="Group 140"/>
            <p:cNvGrpSpPr/>
            <p:nvPr/>
          </p:nvGrpSpPr>
          <p:grpSpPr>
            <a:xfrm>
              <a:off x="2514" y="2601"/>
              <a:ext cx="366" cy="432"/>
              <a:chOff x="336" y="2112"/>
              <a:chExt cx="480" cy="576"/>
            </a:xfrm>
          </p:grpSpPr>
          <p:sp>
            <p:nvSpPr>
              <p:cNvPr id="29854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615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616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606" name="Group 144"/>
            <p:cNvGrpSpPr/>
            <p:nvPr/>
          </p:nvGrpSpPr>
          <p:grpSpPr>
            <a:xfrm>
              <a:off x="2910" y="2601"/>
              <a:ext cx="366" cy="432"/>
              <a:chOff x="336" y="2112"/>
              <a:chExt cx="480" cy="576"/>
            </a:xfrm>
          </p:grpSpPr>
          <p:sp>
            <p:nvSpPr>
              <p:cNvPr id="29851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612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613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607" name="Group 148"/>
            <p:cNvGrpSpPr/>
            <p:nvPr/>
          </p:nvGrpSpPr>
          <p:grpSpPr>
            <a:xfrm>
              <a:off x="3303" y="2601"/>
              <a:ext cx="366" cy="432"/>
              <a:chOff x="336" y="2112"/>
              <a:chExt cx="480" cy="576"/>
            </a:xfrm>
          </p:grpSpPr>
          <p:sp>
            <p:nvSpPr>
              <p:cNvPr id="29848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609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610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9537" name="Group 152"/>
          <p:cNvGrpSpPr/>
          <p:nvPr/>
        </p:nvGrpSpPr>
        <p:grpSpPr>
          <a:xfrm>
            <a:off x="3429000" y="5253038"/>
            <a:ext cx="4257675" cy="690562"/>
            <a:chOff x="1380" y="3033"/>
            <a:chExt cx="2682" cy="435"/>
          </a:xfrm>
        </p:grpSpPr>
        <p:grpSp>
          <p:nvGrpSpPr>
            <p:cNvPr id="19572" name="Group 153"/>
            <p:cNvGrpSpPr/>
            <p:nvPr/>
          </p:nvGrpSpPr>
          <p:grpSpPr>
            <a:xfrm>
              <a:off x="2544" y="3033"/>
              <a:ext cx="366" cy="432"/>
              <a:chOff x="336" y="2072"/>
              <a:chExt cx="480" cy="576"/>
            </a:xfrm>
          </p:grpSpPr>
          <p:sp>
            <p:nvSpPr>
              <p:cNvPr id="29837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598" name="Freeform 8"/>
              <p:cNvSpPr/>
              <p:nvPr/>
            </p:nvSpPr>
            <p:spPr>
              <a:xfrm>
                <a:off x="379" y="2136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599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573" name="Group 157"/>
            <p:cNvGrpSpPr/>
            <p:nvPr/>
          </p:nvGrpSpPr>
          <p:grpSpPr>
            <a:xfrm>
              <a:off x="2928" y="3033"/>
              <a:ext cx="366" cy="432"/>
              <a:chOff x="336" y="2072"/>
              <a:chExt cx="480" cy="576"/>
            </a:xfrm>
          </p:grpSpPr>
          <p:sp>
            <p:nvSpPr>
              <p:cNvPr id="29834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595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596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574" name="Group 161"/>
            <p:cNvGrpSpPr/>
            <p:nvPr/>
          </p:nvGrpSpPr>
          <p:grpSpPr>
            <a:xfrm>
              <a:off x="3312" y="3033"/>
              <a:ext cx="366" cy="432"/>
              <a:chOff x="336" y="2072"/>
              <a:chExt cx="480" cy="576"/>
            </a:xfrm>
          </p:grpSpPr>
          <p:sp>
            <p:nvSpPr>
              <p:cNvPr id="29831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592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593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575" name="Group 165"/>
            <p:cNvGrpSpPr/>
            <p:nvPr/>
          </p:nvGrpSpPr>
          <p:grpSpPr>
            <a:xfrm>
              <a:off x="3696" y="3033"/>
              <a:ext cx="366" cy="432"/>
              <a:chOff x="336" y="2072"/>
              <a:chExt cx="480" cy="576"/>
            </a:xfrm>
          </p:grpSpPr>
          <p:sp>
            <p:nvSpPr>
              <p:cNvPr id="29828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589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590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576" name="Group 169"/>
            <p:cNvGrpSpPr/>
            <p:nvPr/>
          </p:nvGrpSpPr>
          <p:grpSpPr>
            <a:xfrm>
              <a:off x="2145" y="3036"/>
              <a:ext cx="366" cy="432"/>
              <a:chOff x="336" y="2112"/>
              <a:chExt cx="480" cy="576"/>
            </a:xfrm>
          </p:grpSpPr>
          <p:sp>
            <p:nvSpPr>
              <p:cNvPr id="29825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586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587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en-US" altLang="en-US" sz="2400" dirty="0">
                    <a:solidFill>
                      <a:srgbClr val="000099"/>
                    </a:solidFill>
                    <a:latin typeface="Arial" panose="020B0604020202020204" pitchFamily="34" charset="0"/>
                  </a:rPr>
                  <a:t>4</a:t>
                </a:r>
                <a:endParaRPr lang="th-TH" altLang="en-US" sz="2400" dirty="0">
                  <a:solidFill>
                    <a:srgbClr val="000099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577" name="Group 173"/>
            <p:cNvGrpSpPr/>
            <p:nvPr/>
          </p:nvGrpSpPr>
          <p:grpSpPr>
            <a:xfrm>
              <a:off x="1764" y="3033"/>
              <a:ext cx="366" cy="432"/>
              <a:chOff x="336" y="2112"/>
              <a:chExt cx="480" cy="576"/>
            </a:xfrm>
          </p:grpSpPr>
          <p:sp>
            <p:nvSpPr>
              <p:cNvPr id="29822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583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584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578" name="Group 177"/>
            <p:cNvGrpSpPr/>
            <p:nvPr/>
          </p:nvGrpSpPr>
          <p:grpSpPr>
            <a:xfrm>
              <a:off x="1380" y="3033"/>
              <a:ext cx="366" cy="432"/>
              <a:chOff x="336" y="2112"/>
              <a:chExt cx="480" cy="576"/>
            </a:xfrm>
          </p:grpSpPr>
          <p:sp>
            <p:nvSpPr>
              <p:cNvPr id="29819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580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581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216"/>
          <p:cNvGrpSpPr/>
          <p:nvPr/>
        </p:nvGrpSpPr>
        <p:grpSpPr>
          <a:xfrm>
            <a:off x="304800" y="4267200"/>
            <a:ext cx="527050" cy="584200"/>
            <a:chOff x="3504" y="3792"/>
            <a:chExt cx="332" cy="368"/>
          </a:xfrm>
        </p:grpSpPr>
        <p:grpSp>
          <p:nvGrpSpPr>
            <p:cNvPr id="19568" name="Group 10"/>
            <p:cNvGrpSpPr/>
            <p:nvPr/>
          </p:nvGrpSpPr>
          <p:grpSpPr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19570" name="Oval 11"/>
              <p:cNvSpPr/>
              <p:nvPr/>
            </p:nvSpPr>
            <p:spPr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r" eaLnBrk="1" hangingPunct="1"/>
                <a:endParaRPr lang="th-TH" altLang="en-US" sz="36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571" name="Freeform 12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839" y="28"/>
                  </a:cxn>
                  <a:cxn ang="0">
                    <a:pos x="849" y="30"/>
                  </a:cxn>
                  <a:cxn ang="0">
                    <a:pos x="852" y="33"/>
                  </a:cxn>
                  <a:cxn ang="0">
                    <a:pos x="847" y="36"/>
                  </a:cxn>
                  <a:cxn ang="0">
                    <a:pos x="837" y="38"/>
                  </a:cxn>
                  <a:cxn ang="0">
                    <a:pos x="820" y="40"/>
                  </a:cxn>
                  <a:cxn ang="0">
                    <a:pos x="798" y="42"/>
                  </a:cxn>
                  <a:cxn ang="0">
                    <a:pos x="771" y="43"/>
                  </a:cxn>
                  <a:cxn ang="0">
                    <a:pos x="739" y="45"/>
                  </a:cxn>
                  <a:cxn ang="0">
                    <a:pos x="703" y="47"/>
                  </a:cxn>
                  <a:cxn ang="0">
                    <a:pos x="664" y="47"/>
                  </a:cxn>
                  <a:cxn ang="0">
                    <a:pos x="624" y="48"/>
                  </a:cxn>
                  <a:cxn ang="0">
                    <a:pos x="578" y="48"/>
                  </a:cxn>
                  <a:cxn ang="0">
                    <a:pos x="532" y="48"/>
                  </a:cxn>
                  <a:cxn ang="0">
                    <a:pos x="513" y="49"/>
                  </a:cxn>
                  <a:cxn ang="0">
                    <a:pos x="307" y="49"/>
                  </a:cxn>
                  <a:cxn ang="0">
                    <a:pos x="304" y="49"/>
                  </a:cxn>
                  <a:cxn ang="0">
                    <a:pos x="264" y="48"/>
                  </a:cxn>
                  <a:cxn ang="0">
                    <a:pos x="225" y="48"/>
                  </a:cxn>
                  <a:cxn ang="0">
                    <a:pos x="187" y="48"/>
                  </a:cxn>
                  <a:cxn ang="0">
                    <a:pos x="153" y="47"/>
                  </a:cxn>
                  <a:cxn ang="0">
                    <a:pos x="121" y="47"/>
                  </a:cxn>
                  <a:cxn ang="0">
                    <a:pos x="92" y="46"/>
                  </a:cxn>
                  <a:cxn ang="0">
                    <a:pos x="67" y="45"/>
                  </a:cxn>
                  <a:cxn ang="0">
                    <a:pos x="44" y="43"/>
                  </a:cxn>
                  <a:cxn ang="0">
                    <a:pos x="26" y="42"/>
                  </a:cxn>
                  <a:cxn ang="0">
                    <a:pos x="18" y="40"/>
                  </a:cxn>
                  <a:cxn ang="0">
                    <a:pos x="6" y="38"/>
                  </a:cxn>
                  <a:cxn ang="0">
                    <a:pos x="0" y="37"/>
                  </a:cxn>
                  <a:cxn ang="0">
                    <a:pos x="0" y="36"/>
                  </a:cxn>
                  <a:cxn ang="0">
                    <a:pos x="4" y="33"/>
                  </a:cxn>
                  <a:cxn ang="0">
                    <a:pos x="16" y="30"/>
                  </a:cxn>
                  <a:cxn ang="0">
                    <a:pos x="28" y="26"/>
                  </a:cxn>
                  <a:cxn ang="0">
                    <a:pos x="63" y="20"/>
                  </a:cxn>
                  <a:cxn ang="0">
                    <a:pos x="96" y="16"/>
                  </a:cxn>
                  <a:cxn ang="0">
                    <a:pos x="130" y="12"/>
                  </a:cxn>
                  <a:cxn ang="0">
                    <a:pos x="174" y="9"/>
                  </a:cxn>
                  <a:cxn ang="0">
                    <a:pos x="221" y="5"/>
                  </a:cxn>
                  <a:cxn ang="0">
                    <a:pos x="268" y="4"/>
                  </a:cxn>
                  <a:cxn ang="0">
                    <a:pos x="321" y="4"/>
                  </a:cxn>
                  <a:cxn ang="0">
                    <a:pos x="375" y="4"/>
                  </a:cxn>
                  <a:cxn ang="0">
                    <a:pos x="431" y="0"/>
                  </a:cxn>
                  <a:cxn ang="0">
                    <a:pos x="431" y="0"/>
                  </a:cxn>
                  <a:cxn ang="0">
                    <a:pos x="489" y="4"/>
                  </a:cxn>
                  <a:cxn ang="0">
                    <a:pos x="545" y="4"/>
                  </a:cxn>
                  <a:cxn ang="0">
                    <a:pos x="600" y="4"/>
                  </a:cxn>
                  <a:cxn ang="0">
                    <a:pos x="651" y="6"/>
                  </a:cxn>
                  <a:cxn ang="0">
                    <a:pos x="697" y="10"/>
                  </a:cxn>
                  <a:cxn ang="0">
                    <a:pos x="740" y="13"/>
                  </a:cxn>
                  <a:cxn ang="0">
                    <a:pos x="778" y="18"/>
                  </a:cxn>
                  <a:cxn ang="0">
                    <a:pos x="810" y="22"/>
                  </a:cxn>
                  <a:cxn ang="0">
                    <a:pos x="839" y="28"/>
                  </a:cxn>
                  <a:cxn ang="0">
                    <a:pos x="839" y="28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569" name="Text Box 220"/>
            <p:cNvSpPr txBox="1"/>
            <p:nvPr/>
          </p:nvSpPr>
          <p:spPr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latin typeface="Arial" panose="020B0604020202020204" pitchFamily="34" charset="0"/>
                  <a:sym typeface="Wingdings" panose="05000000000000000000" pitchFamily="2" charset="2"/>
                </a:rPr>
                <a:t>3</a:t>
              </a:r>
              <a:endParaRPr lang="en-US" altLang="en-US" sz="3200" b="1" dirty="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19539" name="Group 221"/>
          <p:cNvGrpSpPr/>
          <p:nvPr/>
        </p:nvGrpSpPr>
        <p:grpSpPr>
          <a:xfrm>
            <a:off x="304800" y="4876800"/>
            <a:ext cx="527050" cy="584200"/>
            <a:chOff x="3504" y="3792"/>
            <a:chExt cx="332" cy="368"/>
          </a:xfrm>
        </p:grpSpPr>
        <p:grpSp>
          <p:nvGrpSpPr>
            <p:cNvPr id="19564" name="Group 10"/>
            <p:cNvGrpSpPr/>
            <p:nvPr/>
          </p:nvGrpSpPr>
          <p:grpSpPr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19566" name="Oval 11"/>
              <p:cNvSpPr/>
              <p:nvPr/>
            </p:nvSpPr>
            <p:spPr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r" eaLnBrk="1" hangingPunct="1"/>
                <a:endParaRPr lang="th-TH" altLang="en-US" sz="36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567" name="Freeform 12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839" y="28"/>
                  </a:cxn>
                  <a:cxn ang="0">
                    <a:pos x="849" y="30"/>
                  </a:cxn>
                  <a:cxn ang="0">
                    <a:pos x="852" y="33"/>
                  </a:cxn>
                  <a:cxn ang="0">
                    <a:pos x="847" y="36"/>
                  </a:cxn>
                  <a:cxn ang="0">
                    <a:pos x="837" y="38"/>
                  </a:cxn>
                  <a:cxn ang="0">
                    <a:pos x="820" y="40"/>
                  </a:cxn>
                  <a:cxn ang="0">
                    <a:pos x="798" y="42"/>
                  </a:cxn>
                  <a:cxn ang="0">
                    <a:pos x="771" y="43"/>
                  </a:cxn>
                  <a:cxn ang="0">
                    <a:pos x="739" y="45"/>
                  </a:cxn>
                  <a:cxn ang="0">
                    <a:pos x="703" y="47"/>
                  </a:cxn>
                  <a:cxn ang="0">
                    <a:pos x="664" y="47"/>
                  </a:cxn>
                  <a:cxn ang="0">
                    <a:pos x="624" y="48"/>
                  </a:cxn>
                  <a:cxn ang="0">
                    <a:pos x="578" y="48"/>
                  </a:cxn>
                  <a:cxn ang="0">
                    <a:pos x="532" y="48"/>
                  </a:cxn>
                  <a:cxn ang="0">
                    <a:pos x="513" y="49"/>
                  </a:cxn>
                  <a:cxn ang="0">
                    <a:pos x="307" y="49"/>
                  </a:cxn>
                  <a:cxn ang="0">
                    <a:pos x="304" y="49"/>
                  </a:cxn>
                  <a:cxn ang="0">
                    <a:pos x="264" y="48"/>
                  </a:cxn>
                  <a:cxn ang="0">
                    <a:pos x="225" y="48"/>
                  </a:cxn>
                  <a:cxn ang="0">
                    <a:pos x="187" y="48"/>
                  </a:cxn>
                  <a:cxn ang="0">
                    <a:pos x="153" y="47"/>
                  </a:cxn>
                  <a:cxn ang="0">
                    <a:pos x="121" y="47"/>
                  </a:cxn>
                  <a:cxn ang="0">
                    <a:pos x="92" y="46"/>
                  </a:cxn>
                  <a:cxn ang="0">
                    <a:pos x="67" y="45"/>
                  </a:cxn>
                  <a:cxn ang="0">
                    <a:pos x="44" y="43"/>
                  </a:cxn>
                  <a:cxn ang="0">
                    <a:pos x="26" y="42"/>
                  </a:cxn>
                  <a:cxn ang="0">
                    <a:pos x="18" y="40"/>
                  </a:cxn>
                  <a:cxn ang="0">
                    <a:pos x="6" y="38"/>
                  </a:cxn>
                  <a:cxn ang="0">
                    <a:pos x="0" y="37"/>
                  </a:cxn>
                  <a:cxn ang="0">
                    <a:pos x="0" y="36"/>
                  </a:cxn>
                  <a:cxn ang="0">
                    <a:pos x="4" y="33"/>
                  </a:cxn>
                  <a:cxn ang="0">
                    <a:pos x="16" y="30"/>
                  </a:cxn>
                  <a:cxn ang="0">
                    <a:pos x="28" y="26"/>
                  </a:cxn>
                  <a:cxn ang="0">
                    <a:pos x="63" y="20"/>
                  </a:cxn>
                  <a:cxn ang="0">
                    <a:pos x="96" y="16"/>
                  </a:cxn>
                  <a:cxn ang="0">
                    <a:pos x="130" y="12"/>
                  </a:cxn>
                  <a:cxn ang="0">
                    <a:pos x="174" y="9"/>
                  </a:cxn>
                  <a:cxn ang="0">
                    <a:pos x="221" y="5"/>
                  </a:cxn>
                  <a:cxn ang="0">
                    <a:pos x="268" y="4"/>
                  </a:cxn>
                  <a:cxn ang="0">
                    <a:pos x="321" y="4"/>
                  </a:cxn>
                  <a:cxn ang="0">
                    <a:pos x="375" y="4"/>
                  </a:cxn>
                  <a:cxn ang="0">
                    <a:pos x="431" y="0"/>
                  </a:cxn>
                  <a:cxn ang="0">
                    <a:pos x="431" y="0"/>
                  </a:cxn>
                  <a:cxn ang="0">
                    <a:pos x="489" y="4"/>
                  </a:cxn>
                  <a:cxn ang="0">
                    <a:pos x="545" y="4"/>
                  </a:cxn>
                  <a:cxn ang="0">
                    <a:pos x="600" y="4"/>
                  </a:cxn>
                  <a:cxn ang="0">
                    <a:pos x="651" y="6"/>
                  </a:cxn>
                  <a:cxn ang="0">
                    <a:pos x="697" y="10"/>
                  </a:cxn>
                  <a:cxn ang="0">
                    <a:pos x="740" y="13"/>
                  </a:cxn>
                  <a:cxn ang="0">
                    <a:pos x="778" y="18"/>
                  </a:cxn>
                  <a:cxn ang="0">
                    <a:pos x="810" y="22"/>
                  </a:cxn>
                  <a:cxn ang="0">
                    <a:pos x="839" y="28"/>
                  </a:cxn>
                  <a:cxn ang="0">
                    <a:pos x="839" y="28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565" name="Text Box 225"/>
            <p:cNvSpPr txBox="1"/>
            <p:nvPr/>
          </p:nvSpPr>
          <p:spPr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latin typeface="Arial" panose="020B0604020202020204" pitchFamily="34" charset="0"/>
                  <a:sym typeface="Wingdings" panose="05000000000000000000" pitchFamily="2" charset="2"/>
                </a:rPr>
                <a:t>4</a:t>
              </a:r>
              <a:endParaRPr lang="en-US" altLang="en-US" sz="3200" b="1" dirty="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sp>
        <p:nvSpPr>
          <p:cNvPr id="226530" name="AutoShape 226"/>
          <p:cNvSpPr>
            <a:spLocks noChangeArrowheads="1"/>
          </p:cNvSpPr>
          <p:nvPr/>
        </p:nvSpPr>
        <p:spPr bwMode="gray">
          <a:xfrm>
            <a:off x="304800" y="2095500"/>
            <a:ext cx="533400" cy="609600"/>
          </a:xfrm>
          <a:prstGeom prst="star5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381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7" name="Group 257"/>
          <p:cNvGrpSpPr/>
          <p:nvPr/>
        </p:nvGrpSpPr>
        <p:grpSpPr>
          <a:xfrm>
            <a:off x="990600" y="601663"/>
            <a:ext cx="5257800" cy="1836737"/>
            <a:chOff x="1008" y="1772"/>
            <a:chExt cx="3360" cy="1185"/>
          </a:xfrm>
        </p:grpSpPr>
        <p:sp>
          <p:nvSpPr>
            <p:cNvPr id="19550" name="AutoShape 19"/>
            <p:cNvSpPr/>
            <p:nvPr/>
          </p:nvSpPr>
          <p:spPr>
            <a:xfrm>
              <a:off x="1008" y="1906"/>
              <a:ext cx="3355" cy="806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51" name="AutoShape 20"/>
            <p:cNvSpPr/>
            <p:nvPr/>
          </p:nvSpPr>
          <p:spPr>
            <a:xfrm>
              <a:off x="1060" y="1908"/>
              <a:ext cx="3254" cy="791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</a:ln>
          </p:spPr>
          <p:txBody>
            <a:bodyPr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52" name="AutoShape 21"/>
            <p:cNvSpPr/>
            <p:nvPr/>
          </p:nvSpPr>
          <p:spPr>
            <a:xfrm>
              <a:off x="1087" y="2490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53" name="AutoShape 22"/>
            <p:cNvSpPr/>
            <p:nvPr/>
          </p:nvSpPr>
          <p:spPr>
            <a:xfrm>
              <a:off x="1087" y="1914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54" name="Oval 23"/>
            <p:cNvSpPr/>
            <p:nvPr/>
          </p:nvSpPr>
          <p:spPr>
            <a:xfrm>
              <a:off x="2132" y="1772"/>
              <a:ext cx="994" cy="311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ctr" anchorCtr="0">
              <a:spAutoFit/>
            </a:bodyPr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55" name="Oval 24"/>
            <p:cNvSpPr/>
            <p:nvPr/>
          </p:nvSpPr>
          <p:spPr>
            <a:xfrm>
              <a:off x="2172" y="1820"/>
              <a:ext cx="965" cy="176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56" name="Oval 25"/>
            <p:cNvSpPr/>
            <p:nvPr/>
          </p:nvSpPr>
          <p:spPr>
            <a:xfrm>
              <a:off x="2185" y="1821"/>
              <a:ext cx="942" cy="17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57" name="Oval 26"/>
            <p:cNvSpPr/>
            <p:nvPr/>
          </p:nvSpPr>
          <p:spPr>
            <a:xfrm>
              <a:off x="2189" y="1855"/>
              <a:ext cx="895" cy="16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58" name="Oval 27"/>
            <p:cNvSpPr/>
            <p:nvPr/>
          </p:nvSpPr>
          <p:spPr>
            <a:xfrm>
              <a:off x="2223" y="1831"/>
              <a:ext cx="794" cy="1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59" name="Text Box 28"/>
            <p:cNvSpPr txBox="1"/>
            <p:nvPr/>
          </p:nvSpPr>
          <p:spPr>
            <a:xfrm>
              <a:off x="2375" y="1795"/>
              <a:ext cx="491" cy="2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vi-VN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3</a:t>
              </a:r>
              <a:endPara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560" name="Text Box 29"/>
            <p:cNvSpPr txBox="1"/>
            <p:nvPr/>
          </p:nvSpPr>
          <p:spPr>
            <a:xfrm>
              <a:off x="1126" y="2034"/>
              <a:ext cx="3190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endParaRPr lang="th-TH" altLang="en-US" sz="140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88421" name="AutoShape 30"/>
            <p:cNvSpPr>
              <a:spLocks noChangeArrowheads="1"/>
            </p:cNvSpPr>
            <p:nvPr/>
          </p:nvSpPr>
          <p:spPr bwMode="ltGray">
            <a:xfrm>
              <a:off x="1013" y="2712"/>
              <a:ext cx="3355" cy="245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chemeClr val="bg1">
                    <a:gamma/>
                    <a:shade val="75686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8422" name="AutoShape 31"/>
            <p:cNvSpPr>
              <a:spLocks noChangeArrowheads="1"/>
            </p:cNvSpPr>
            <p:nvPr/>
          </p:nvSpPr>
          <p:spPr bwMode="ltGray">
            <a:xfrm>
              <a:off x="1082" y="2718"/>
              <a:ext cx="3209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7882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63" name="Text Box 271"/>
            <p:cNvSpPr txBox="1"/>
            <p:nvPr/>
          </p:nvSpPr>
          <p:spPr>
            <a:xfrm>
              <a:off x="1044" y="1992"/>
              <a:ext cx="3312" cy="5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hangingPunct="1">
                <a:spcBef>
                  <a:spcPct val="50000"/>
                </a:spcBef>
              </a:pP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 l</a:t>
              </a: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một hiện tượng chuyển thể của nước từ thể rắn sang thể lỏng.</a:t>
              </a:r>
              <a:endPara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29" name="Rectangle 328"/>
          <p:cNvSpPr/>
          <p:nvPr/>
        </p:nvSpPr>
        <p:spPr>
          <a:xfrm>
            <a:off x="6629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6248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5867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5486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5105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547" name="TextBox 179"/>
          <p:cNvSpPr txBox="1"/>
          <p:nvPr/>
        </p:nvSpPr>
        <p:spPr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vi-VN" altLang="en-US" b="1" dirty="0">
                <a:latin typeface="Arial" panose="020B0604020202020204" pitchFamily="34" charset="0"/>
              </a:rPr>
              <a:t>3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126" name="Explosion 1 125"/>
          <p:cNvSpPr/>
          <p:nvPr/>
        </p:nvSpPr>
        <p:spPr>
          <a:xfrm>
            <a:off x="6400800" y="990600"/>
            <a:ext cx="2438400" cy="1371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vi-VN" altLang="x-none" sz="2400" b="1" dirty="0">
                <a:solidFill>
                  <a:srgbClr val="FFFF00"/>
                </a:solidFill>
                <a:latin typeface="Arial" panose="020B0604020202020204" pitchFamily="34" charset="0"/>
              </a:rPr>
              <a:t>Hết giờ</a:t>
            </a:r>
            <a:endParaRPr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9549" name="Picture 5" descr="DOANOCHU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76200"/>
            <a:ext cx="6467475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animBg="1"/>
      <p:bldP spid="329" grpId="0" animBg="1"/>
      <p:bldP spid="331" grpId="0" animBg="1"/>
      <p:bldP spid="332" grpId="0" animBg="1"/>
      <p:bldP spid="333" grpId="0" animBg="1"/>
      <p:bldP spid="334" grpId="0" animBg="1"/>
      <p:bldP spid="1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Line 2"/>
          <p:cNvSpPr/>
          <p:nvPr/>
        </p:nvSpPr>
        <p:spPr>
          <a:xfrm>
            <a:off x="561975" y="2590800"/>
            <a:ext cx="0" cy="2833688"/>
          </a:xfrm>
          <a:prstGeom prst="line">
            <a:avLst/>
          </a:prstGeom>
          <a:ln w="57150" cap="flat" cmpd="sng">
            <a:pattFill prst="sphere">
              <a:fgClr>
                <a:srgbClr val="FF3300"/>
              </a:fgClr>
              <a:bgClr>
                <a:srgbClr val="FFCC00"/>
              </a:bgClr>
            </a:pattFill>
            <a:prstDash val="solid"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</p:sp>
      <p:sp>
        <p:nvSpPr>
          <p:cNvPr id="226307" name="Text Box 9"/>
          <p:cNvSpPr txBox="1">
            <a:spLocks noChangeArrowheads="1"/>
          </p:cNvSpPr>
          <p:nvPr/>
        </p:nvSpPr>
        <p:spPr bwMode="gray">
          <a:xfrm>
            <a:off x="2438400" y="6019800"/>
            <a:ext cx="4724400" cy="523875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9525" algn="ctr">
            <a:noFill/>
            <a:miter lim="800000"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vi-VN" altLang="x-none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  THỂ  CỦA  NƯỚC</a:t>
            </a:r>
            <a:endParaRPr lang="th-TH" altLang="x-none" sz="28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20484" name="Table 20483"/>
          <p:cNvGraphicFramePr/>
          <p:nvPr/>
        </p:nvGraphicFramePr>
        <p:xfrm>
          <a:off x="3429000" y="5257800"/>
          <a:ext cx="4343400" cy="701675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Ặ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0502" name="Group 24"/>
          <p:cNvGrpSpPr/>
          <p:nvPr/>
        </p:nvGrpSpPr>
        <p:grpSpPr>
          <a:xfrm>
            <a:off x="2895600" y="6019800"/>
            <a:ext cx="685800" cy="609600"/>
            <a:chOff x="288" y="2784"/>
            <a:chExt cx="672" cy="1344"/>
          </a:xfrm>
        </p:grpSpPr>
        <p:sp>
          <p:nvSpPr>
            <p:cNvPr id="30864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25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248"/>
                </a:cxn>
                <a:cxn ang="0">
                  <a:pos x="0" y="6222"/>
                </a:cxn>
                <a:cxn ang="0">
                  <a:pos x="1" y="1863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p>
              <a:pPr eaLnBrk="1" hangingPunct="1"/>
              <a:r>
                <a:rPr lang="en-US" altLang="en-US" dirty="0">
                  <a:latin typeface="Arial" panose="020B0604020202020204" pitchFamily="34" charset="0"/>
                </a:rPr>
                <a:t>1</a:t>
              </a:r>
              <a:endParaRPr lang="th-TH" altLang="en-US" dirty="0"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20503" name="Table 20502"/>
          <p:cNvGraphicFramePr/>
          <p:nvPr/>
        </p:nvGraphicFramePr>
        <p:xfrm>
          <a:off x="2198688" y="4479925"/>
          <a:ext cx="4964112" cy="701675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  <a:gridCol w="620713"/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6351" name="Group 47"/>
          <p:cNvGraphicFramePr>
            <a:graphicFrameLocks noGrp="1"/>
          </p:cNvGraphicFramePr>
          <p:nvPr/>
        </p:nvGraphicFramePr>
        <p:xfrm>
          <a:off x="4648200" y="2879725"/>
          <a:ext cx="3657600" cy="701675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554037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39" name="Table 20538"/>
          <p:cNvGraphicFramePr/>
          <p:nvPr/>
        </p:nvGraphicFramePr>
        <p:xfrm>
          <a:off x="1524000" y="3625850"/>
          <a:ext cx="4343400" cy="701675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 b="1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Ụ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0557" name="Group 81"/>
          <p:cNvGrpSpPr/>
          <p:nvPr/>
        </p:nvGrpSpPr>
        <p:grpSpPr>
          <a:xfrm>
            <a:off x="3581400" y="6019800"/>
            <a:ext cx="900113" cy="609600"/>
            <a:chOff x="288" y="2784"/>
            <a:chExt cx="672" cy="1344"/>
          </a:xfrm>
        </p:grpSpPr>
        <p:sp>
          <p:nvSpPr>
            <p:cNvPr id="30862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23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248"/>
                </a:cxn>
                <a:cxn ang="0">
                  <a:pos x="0" y="6222"/>
                </a:cxn>
                <a:cxn ang="0">
                  <a:pos x="1" y="1863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p>
              <a:pPr eaLnBrk="1" hangingPunct="1"/>
              <a:r>
                <a:rPr lang="en-US" altLang="en-US" dirty="0">
                  <a:latin typeface="Arial" panose="020B0604020202020204" pitchFamily="34" charset="0"/>
                </a:rPr>
                <a:t>2</a:t>
              </a:r>
              <a:endParaRPr lang="th-TH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558" name="Group 84"/>
          <p:cNvGrpSpPr/>
          <p:nvPr/>
        </p:nvGrpSpPr>
        <p:grpSpPr>
          <a:xfrm>
            <a:off x="4495800" y="6019800"/>
            <a:ext cx="990600" cy="609600"/>
            <a:chOff x="288" y="2784"/>
            <a:chExt cx="672" cy="1344"/>
          </a:xfrm>
        </p:grpSpPr>
        <p:sp>
          <p:nvSpPr>
            <p:cNvPr id="30860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21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248"/>
                </a:cxn>
                <a:cxn ang="0">
                  <a:pos x="0" y="6222"/>
                </a:cxn>
                <a:cxn ang="0">
                  <a:pos x="1" y="1863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p>
              <a:pPr eaLnBrk="1" hangingPunct="1"/>
              <a:r>
                <a:rPr lang="en-US" altLang="en-US" dirty="0">
                  <a:latin typeface="Arial" panose="020B0604020202020204" pitchFamily="34" charset="0"/>
                </a:rPr>
                <a:t>3</a:t>
              </a:r>
              <a:endParaRPr lang="th-TH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559" name="Group 87"/>
          <p:cNvGrpSpPr/>
          <p:nvPr/>
        </p:nvGrpSpPr>
        <p:grpSpPr>
          <a:xfrm>
            <a:off x="5486400" y="6019800"/>
            <a:ext cx="1219200" cy="609600"/>
            <a:chOff x="288" y="2784"/>
            <a:chExt cx="672" cy="1344"/>
          </a:xfrm>
        </p:grpSpPr>
        <p:sp>
          <p:nvSpPr>
            <p:cNvPr id="30858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19" name="Freeform 8"/>
            <p:cNvSpPr/>
            <p:nvPr/>
          </p:nvSpPr>
          <p:spPr>
            <a:xfrm>
              <a:off x="325" y="2859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248"/>
                </a:cxn>
                <a:cxn ang="0">
                  <a:pos x="0" y="6222"/>
                </a:cxn>
                <a:cxn ang="0">
                  <a:pos x="1" y="1863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p>
              <a:pPr eaLnBrk="1" hangingPunct="1"/>
              <a:r>
                <a:rPr lang="en-US" altLang="en-US" dirty="0">
                  <a:latin typeface="Arial" panose="020B0604020202020204" pitchFamily="34" charset="0"/>
                </a:rPr>
                <a:t>4</a:t>
              </a:r>
              <a:endParaRPr lang="th-TH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152"/>
          <p:cNvGrpSpPr/>
          <p:nvPr/>
        </p:nvGrpSpPr>
        <p:grpSpPr>
          <a:xfrm>
            <a:off x="3429000" y="5253038"/>
            <a:ext cx="4257675" cy="690562"/>
            <a:chOff x="1380" y="3033"/>
            <a:chExt cx="2682" cy="435"/>
          </a:xfrm>
        </p:grpSpPr>
        <p:grpSp>
          <p:nvGrpSpPr>
            <p:cNvPr id="20590" name="Group 153"/>
            <p:cNvGrpSpPr/>
            <p:nvPr/>
          </p:nvGrpSpPr>
          <p:grpSpPr>
            <a:xfrm>
              <a:off x="2544" y="3033"/>
              <a:ext cx="366" cy="432"/>
              <a:chOff x="336" y="2072"/>
              <a:chExt cx="480" cy="576"/>
            </a:xfrm>
          </p:grpSpPr>
          <p:sp>
            <p:nvSpPr>
              <p:cNvPr id="30855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616" name="Freeform 8"/>
              <p:cNvSpPr/>
              <p:nvPr/>
            </p:nvSpPr>
            <p:spPr>
              <a:xfrm>
                <a:off x="379" y="2136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617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591" name="Group 157"/>
            <p:cNvGrpSpPr/>
            <p:nvPr/>
          </p:nvGrpSpPr>
          <p:grpSpPr>
            <a:xfrm>
              <a:off x="2928" y="3033"/>
              <a:ext cx="366" cy="432"/>
              <a:chOff x="336" y="2072"/>
              <a:chExt cx="480" cy="576"/>
            </a:xfrm>
          </p:grpSpPr>
          <p:sp>
            <p:nvSpPr>
              <p:cNvPr id="30852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613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614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592" name="Group 161"/>
            <p:cNvGrpSpPr/>
            <p:nvPr/>
          </p:nvGrpSpPr>
          <p:grpSpPr>
            <a:xfrm>
              <a:off x="3312" y="3033"/>
              <a:ext cx="366" cy="432"/>
              <a:chOff x="336" y="2072"/>
              <a:chExt cx="480" cy="576"/>
            </a:xfrm>
          </p:grpSpPr>
          <p:sp>
            <p:nvSpPr>
              <p:cNvPr id="30849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610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611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593" name="Group 165"/>
            <p:cNvGrpSpPr/>
            <p:nvPr/>
          </p:nvGrpSpPr>
          <p:grpSpPr>
            <a:xfrm>
              <a:off x="3696" y="3033"/>
              <a:ext cx="366" cy="432"/>
              <a:chOff x="336" y="2072"/>
              <a:chExt cx="480" cy="576"/>
            </a:xfrm>
          </p:grpSpPr>
          <p:sp>
            <p:nvSpPr>
              <p:cNvPr id="30846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607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608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594" name="Group 169"/>
            <p:cNvGrpSpPr/>
            <p:nvPr/>
          </p:nvGrpSpPr>
          <p:grpSpPr>
            <a:xfrm>
              <a:off x="2145" y="3036"/>
              <a:ext cx="366" cy="432"/>
              <a:chOff x="336" y="2112"/>
              <a:chExt cx="480" cy="576"/>
            </a:xfrm>
          </p:grpSpPr>
          <p:sp>
            <p:nvSpPr>
              <p:cNvPr id="30843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604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605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en-US" altLang="en-US" sz="2400" dirty="0">
                    <a:solidFill>
                      <a:srgbClr val="000099"/>
                    </a:solidFill>
                    <a:latin typeface="Arial" panose="020B0604020202020204" pitchFamily="34" charset="0"/>
                  </a:rPr>
                  <a:t>4</a:t>
                </a:r>
                <a:endParaRPr lang="th-TH" altLang="en-US" sz="2400" dirty="0">
                  <a:solidFill>
                    <a:srgbClr val="000099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595" name="Group 173"/>
            <p:cNvGrpSpPr/>
            <p:nvPr/>
          </p:nvGrpSpPr>
          <p:grpSpPr>
            <a:xfrm>
              <a:off x="1764" y="3033"/>
              <a:ext cx="366" cy="432"/>
              <a:chOff x="336" y="2112"/>
              <a:chExt cx="480" cy="576"/>
            </a:xfrm>
          </p:grpSpPr>
          <p:sp>
            <p:nvSpPr>
              <p:cNvPr id="30840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601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602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596" name="Group 177"/>
            <p:cNvGrpSpPr/>
            <p:nvPr/>
          </p:nvGrpSpPr>
          <p:grpSpPr>
            <a:xfrm>
              <a:off x="1380" y="3033"/>
              <a:ext cx="366" cy="432"/>
              <a:chOff x="336" y="2112"/>
              <a:chExt cx="480" cy="576"/>
            </a:xfrm>
          </p:grpSpPr>
          <p:sp>
            <p:nvSpPr>
              <p:cNvPr id="30837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598" name="Freeform 8"/>
              <p:cNvSpPr/>
              <p:nvPr/>
            </p:nvSpPr>
            <p:spPr>
              <a:xfrm>
                <a:off x="379" y="2157"/>
                <a:ext cx="383" cy="408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599" name="Text Box 9"/>
              <p:cNvSpPr txBox="1"/>
              <p:nvPr/>
            </p:nvSpPr>
            <p:spPr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th-TH" altLang="en-US" sz="2400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221"/>
          <p:cNvGrpSpPr/>
          <p:nvPr/>
        </p:nvGrpSpPr>
        <p:grpSpPr>
          <a:xfrm>
            <a:off x="304800" y="4876800"/>
            <a:ext cx="527050" cy="584200"/>
            <a:chOff x="3504" y="3792"/>
            <a:chExt cx="332" cy="368"/>
          </a:xfrm>
        </p:grpSpPr>
        <p:grpSp>
          <p:nvGrpSpPr>
            <p:cNvPr id="20586" name="Group 10"/>
            <p:cNvGrpSpPr/>
            <p:nvPr/>
          </p:nvGrpSpPr>
          <p:grpSpPr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20588" name="Oval 11"/>
              <p:cNvSpPr/>
              <p:nvPr/>
            </p:nvSpPr>
            <p:spPr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r" eaLnBrk="1" hangingPunct="1"/>
                <a:endParaRPr lang="th-TH" altLang="en-US" sz="36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589" name="Freeform 12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839" y="28"/>
                  </a:cxn>
                  <a:cxn ang="0">
                    <a:pos x="849" y="30"/>
                  </a:cxn>
                  <a:cxn ang="0">
                    <a:pos x="852" y="33"/>
                  </a:cxn>
                  <a:cxn ang="0">
                    <a:pos x="847" y="36"/>
                  </a:cxn>
                  <a:cxn ang="0">
                    <a:pos x="837" y="38"/>
                  </a:cxn>
                  <a:cxn ang="0">
                    <a:pos x="820" y="40"/>
                  </a:cxn>
                  <a:cxn ang="0">
                    <a:pos x="798" y="42"/>
                  </a:cxn>
                  <a:cxn ang="0">
                    <a:pos x="771" y="43"/>
                  </a:cxn>
                  <a:cxn ang="0">
                    <a:pos x="739" y="45"/>
                  </a:cxn>
                  <a:cxn ang="0">
                    <a:pos x="703" y="47"/>
                  </a:cxn>
                  <a:cxn ang="0">
                    <a:pos x="664" y="47"/>
                  </a:cxn>
                  <a:cxn ang="0">
                    <a:pos x="624" y="48"/>
                  </a:cxn>
                  <a:cxn ang="0">
                    <a:pos x="578" y="48"/>
                  </a:cxn>
                  <a:cxn ang="0">
                    <a:pos x="532" y="48"/>
                  </a:cxn>
                  <a:cxn ang="0">
                    <a:pos x="513" y="49"/>
                  </a:cxn>
                  <a:cxn ang="0">
                    <a:pos x="307" y="49"/>
                  </a:cxn>
                  <a:cxn ang="0">
                    <a:pos x="304" y="49"/>
                  </a:cxn>
                  <a:cxn ang="0">
                    <a:pos x="264" y="48"/>
                  </a:cxn>
                  <a:cxn ang="0">
                    <a:pos x="225" y="48"/>
                  </a:cxn>
                  <a:cxn ang="0">
                    <a:pos x="187" y="48"/>
                  </a:cxn>
                  <a:cxn ang="0">
                    <a:pos x="153" y="47"/>
                  </a:cxn>
                  <a:cxn ang="0">
                    <a:pos x="121" y="47"/>
                  </a:cxn>
                  <a:cxn ang="0">
                    <a:pos x="92" y="46"/>
                  </a:cxn>
                  <a:cxn ang="0">
                    <a:pos x="67" y="45"/>
                  </a:cxn>
                  <a:cxn ang="0">
                    <a:pos x="44" y="43"/>
                  </a:cxn>
                  <a:cxn ang="0">
                    <a:pos x="26" y="42"/>
                  </a:cxn>
                  <a:cxn ang="0">
                    <a:pos x="18" y="40"/>
                  </a:cxn>
                  <a:cxn ang="0">
                    <a:pos x="6" y="38"/>
                  </a:cxn>
                  <a:cxn ang="0">
                    <a:pos x="0" y="37"/>
                  </a:cxn>
                  <a:cxn ang="0">
                    <a:pos x="0" y="36"/>
                  </a:cxn>
                  <a:cxn ang="0">
                    <a:pos x="4" y="33"/>
                  </a:cxn>
                  <a:cxn ang="0">
                    <a:pos x="16" y="30"/>
                  </a:cxn>
                  <a:cxn ang="0">
                    <a:pos x="28" y="26"/>
                  </a:cxn>
                  <a:cxn ang="0">
                    <a:pos x="63" y="20"/>
                  </a:cxn>
                  <a:cxn ang="0">
                    <a:pos x="96" y="16"/>
                  </a:cxn>
                  <a:cxn ang="0">
                    <a:pos x="130" y="12"/>
                  </a:cxn>
                  <a:cxn ang="0">
                    <a:pos x="174" y="9"/>
                  </a:cxn>
                  <a:cxn ang="0">
                    <a:pos x="221" y="5"/>
                  </a:cxn>
                  <a:cxn ang="0">
                    <a:pos x="268" y="4"/>
                  </a:cxn>
                  <a:cxn ang="0">
                    <a:pos x="321" y="4"/>
                  </a:cxn>
                  <a:cxn ang="0">
                    <a:pos x="375" y="4"/>
                  </a:cxn>
                  <a:cxn ang="0">
                    <a:pos x="431" y="0"/>
                  </a:cxn>
                  <a:cxn ang="0">
                    <a:pos x="431" y="0"/>
                  </a:cxn>
                  <a:cxn ang="0">
                    <a:pos x="489" y="4"/>
                  </a:cxn>
                  <a:cxn ang="0">
                    <a:pos x="545" y="4"/>
                  </a:cxn>
                  <a:cxn ang="0">
                    <a:pos x="600" y="4"/>
                  </a:cxn>
                  <a:cxn ang="0">
                    <a:pos x="651" y="6"/>
                  </a:cxn>
                  <a:cxn ang="0">
                    <a:pos x="697" y="10"/>
                  </a:cxn>
                  <a:cxn ang="0">
                    <a:pos x="740" y="13"/>
                  </a:cxn>
                  <a:cxn ang="0">
                    <a:pos x="778" y="18"/>
                  </a:cxn>
                  <a:cxn ang="0">
                    <a:pos x="810" y="22"/>
                  </a:cxn>
                  <a:cxn ang="0">
                    <a:pos x="839" y="28"/>
                  </a:cxn>
                  <a:cxn ang="0">
                    <a:pos x="839" y="28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587" name="Text Box 225"/>
            <p:cNvSpPr txBox="1"/>
            <p:nvPr/>
          </p:nvSpPr>
          <p:spPr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latin typeface="Arial" panose="020B0604020202020204" pitchFamily="34" charset="0"/>
                  <a:sym typeface="Wingdings" panose="05000000000000000000" pitchFamily="2" charset="2"/>
                </a:rPr>
                <a:t>4</a:t>
              </a:r>
              <a:endParaRPr lang="en-US" altLang="en-US" sz="3200" b="1" dirty="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sp>
        <p:nvSpPr>
          <p:cNvPr id="226530" name="AutoShape 226"/>
          <p:cNvSpPr>
            <a:spLocks noChangeArrowheads="1"/>
          </p:cNvSpPr>
          <p:nvPr/>
        </p:nvSpPr>
        <p:spPr bwMode="gray">
          <a:xfrm>
            <a:off x="304800" y="2095500"/>
            <a:ext cx="533400" cy="609600"/>
          </a:xfrm>
          <a:prstGeom prst="star5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381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roup 272"/>
          <p:cNvGrpSpPr/>
          <p:nvPr/>
        </p:nvGrpSpPr>
        <p:grpSpPr>
          <a:xfrm>
            <a:off x="609600" y="830263"/>
            <a:ext cx="5257800" cy="1836737"/>
            <a:chOff x="1008" y="1772"/>
            <a:chExt cx="3360" cy="1185"/>
          </a:xfrm>
        </p:grpSpPr>
        <p:sp>
          <p:nvSpPr>
            <p:cNvPr id="20572" name="AutoShape 19"/>
            <p:cNvSpPr/>
            <p:nvPr/>
          </p:nvSpPr>
          <p:spPr>
            <a:xfrm>
              <a:off x="1008" y="1906"/>
              <a:ext cx="3355" cy="806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73" name="AutoShape 20"/>
            <p:cNvSpPr/>
            <p:nvPr/>
          </p:nvSpPr>
          <p:spPr>
            <a:xfrm>
              <a:off x="1060" y="1908"/>
              <a:ext cx="3254" cy="791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</a:ln>
          </p:spPr>
          <p:txBody>
            <a:bodyPr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74" name="AutoShape 21"/>
            <p:cNvSpPr/>
            <p:nvPr/>
          </p:nvSpPr>
          <p:spPr>
            <a:xfrm>
              <a:off x="1087" y="2490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75" name="AutoShape 22"/>
            <p:cNvSpPr/>
            <p:nvPr/>
          </p:nvSpPr>
          <p:spPr>
            <a:xfrm>
              <a:off x="1087" y="1914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76" name="Oval 23"/>
            <p:cNvSpPr/>
            <p:nvPr/>
          </p:nvSpPr>
          <p:spPr>
            <a:xfrm>
              <a:off x="2132" y="1772"/>
              <a:ext cx="994" cy="311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ctr" anchorCtr="0">
              <a:spAutoFit/>
            </a:bodyPr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77" name="Oval 24"/>
            <p:cNvSpPr/>
            <p:nvPr/>
          </p:nvSpPr>
          <p:spPr>
            <a:xfrm>
              <a:off x="2172" y="1820"/>
              <a:ext cx="965" cy="176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78" name="Oval 25"/>
            <p:cNvSpPr/>
            <p:nvPr/>
          </p:nvSpPr>
          <p:spPr>
            <a:xfrm>
              <a:off x="2185" y="1821"/>
              <a:ext cx="942" cy="17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79" name="Oval 26"/>
            <p:cNvSpPr/>
            <p:nvPr/>
          </p:nvSpPr>
          <p:spPr>
            <a:xfrm>
              <a:off x="2189" y="1855"/>
              <a:ext cx="895" cy="16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80" name="Oval 27"/>
            <p:cNvSpPr/>
            <p:nvPr/>
          </p:nvSpPr>
          <p:spPr>
            <a:xfrm>
              <a:off x="2223" y="1831"/>
              <a:ext cx="794" cy="1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81" name="Text Box 28"/>
            <p:cNvSpPr txBox="1"/>
            <p:nvPr/>
          </p:nvSpPr>
          <p:spPr>
            <a:xfrm>
              <a:off x="2375" y="1795"/>
              <a:ext cx="491" cy="2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vi-VN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4</a:t>
              </a:r>
              <a:endPara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582" name="Text Box 29"/>
            <p:cNvSpPr txBox="1"/>
            <p:nvPr/>
          </p:nvSpPr>
          <p:spPr>
            <a:xfrm>
              <a:off x="1126" y="2034"/>
              <a:ext cx="3190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endParaRPr lang="th-TH" altLang="en-US" sz="140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3870" name="AutoShape 30"/>
            <p:cNvSpPr>
              <a:spLocks noChangeArrowheads="1"/>
            </p:cNvSpPr>
            <p:nvPr/>
          </p:nvSpPr>
          <p:spPr bwMode="ltGray">
            <a:xfrm>
              <a:off x="1013" y="2712"/>
              <a:ext cx="3355" cy="245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chemeClr val="bg1">
                    <a:gamma/>
                    <a:shade val="75686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871" name="AutoShape 31"/>
            <p:cNvSpPr>
              <a:spLocks noChangeArrowheads="1"/>
            </p:cNvSpPr>
            <p:nvPr/>
          </p:nvSpPr>
          <p:spPr bwMode="ltGray">
            <a:xfrm>
              <a:off x="1082" y="2718"/>
              <a:ext cx="3209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7882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85" name="Text Box 286"/>
            <p:cNvSpPr txBox="1"/>
            <p:nvPr/>
          </p:nvSpPr>
          <p:spPr>
            <a:xfrm>
              <a:off x="1044" y="1992"/>
              <a:ext cx="3312" cy="5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hangingPunct="1">
                <a:spcBef>
                  <a:spcPct val="50000"/>
                </a:spcBef>
              </a:pP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 l</a:t>
              </a: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một hiện tượng chuyển thể của nước từ thể lỏng sang thể rắn.</a:t>
              </a:r>
              <a:endPara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29" name="Rectangle 328"/>
          <p:cNvSpPr/>
          <p:nvPr/>
        </p:nvSpPr>
        <p:spPr>
          <a:xfrm>
            <a:off x="6629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6248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5867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5486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5105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9" name="TextBox 146"/>
          <p:cNvSpPr txBox="1"/>
          <p:nvPr/>
        </p:nvSpPr>
        <p:spPr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vi-VN" altLang="en-US" b="1" dirty="0">
                <a:latin typeface="Arial" panose="020B0604020202020204" pitchFamily="34" charset="0"/>
              </a:rPr>
              <a:t>4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88" name="Explosion 1 87"/>
          <p:cNvSpPr/>
          <p:nvPr/>
        </p:nvSpPr>
        <p:spPr>
          <a:xfrm>
            <a:off x="5943600" y="990600"/>
            <a:ext cx="2438400" cy="1371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vi-VN" altLang="x-none" sz="2400" b="1" dirty="0">
                <a:solidFill>
                  <a:srgbClr val="FFFF00"/>
                </a:solidFill>
                <a:latin typeface="Arial" panose="020B0604020202020204" pitchFamily="34" charset="0"/>
              </a:rPr>
              <a:t>Hết giờ</a:t>
            </a:r>
            <a:endParaRPr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20571" name="Picture 5" descr="DOANOCHU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76200"/>
            <a:ext cx="6467475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animBg="1"/>
      <p:bldP spid="329" grpId="0" animBg="1"/>
      <p:bldP spid="331" grpId="0" animBg="1"/>
      <p:bldP spid="332" grpId="0" animBg="1"/>
      <p:bldP spid="333" grpId="0" animBg="1"/>
      <p:bldP spid="334" grpId="0" animBg="1"/>
      <p:bldP spid="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Chỗ dành sẵn cho Nội dung 4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1113" y="-268287"/>
            <a:ext cx="9144000" cy="7158037"/>
          </a:xfrm>
          <a:ln/>
        </p:spPr>
      </p:pic>
      <p:sp>
        <p:nvSpPr>
          <p:cNvPr id="4099" name="Hộp Văn bản 6"/>
          <p:cNvSpPr txBox="1"/>
          <p:nvPr/>
        </p:nvSpPr>
        <p:spPr>
          <a:xfrm>
            <a:off x="4267200" y="2362200"/>
            <a:ext cx="18161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defTabSz="514350">
              <a:lnSpc>
                <a:spcPct val="150000"/>
              </a:lnSpc>
            </a:pPr>
            <a:endParaRPr lang="vi-VN" altLang="vi-VN" sz="24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8" name="Hộp Văn bản 6"/>
          <p:cNvSpPr txBox="1"/>
          <p:nvPr/>
        </p:nvSpPr>
        <p:spPr>
          <a:xfrm>
            <a:off x="4654550" y="1357313"/>
            <a:ext cx="3727450" cy="742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defTabSz="514350">
              <a:lnSpc>
                <a:spcPct val="150000"/>
              </a:lnSpc>
            </a:pPr>
            <a:r>
              <a:rPr lang="en-US" altLang="vi-V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altLang="vi-VN" sz="32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64"/>
          <p:cNvSpPr txBox="1"/>
          <p:nvPr/>
        </p:nvSpPr>
        <p:spPr>
          <a:xfrm>
            <a:off x="1600200" y="2362200"/>
            <a:ext cx="594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fr-LU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Nước có những tính chất gì?</a:t>
            </a:r>
            <a:endParaRPr lang="fr-LU" alt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65"/>
          <p:cNvSpPr txBox="1"/>
          <p:nvPr/>
        </p:nvSpPr>
        <p:spPr>
          <a:xfrm>
            <a:off x="1517650" y="3276600"/>
            <a:ext cx="7315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Nêu một số chất hòa tan trong nước?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Line 2"/>
          <p:cNvSpPr/>
          <p:nvPr/>
        </p:nvSpPr>
        <p:spPr>
          <a:xfrm>
            <a:off x="561975" y="2590800"/>
            <a:ext cx="0" cy="2833688"/>
          </a:xfrm>
          <a:prstGeom prst="line">
            <a:avLst/>
          </a:prstGeom>
          <a:ln w="57150" cap="flat" cmpd="sng">
            <a:pattFill prst="sphere">
              <a:fgClr>
                <a:srgbClr val="FF3300"/>
              </a:fgClr>
              <a:bgClr>
                <a:srgbClr val="FFCC00"/>
              </a:bgClr>
            </a:pattFill>
            <a:prstDash val="solid"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</p:sp>
      <p:sp>
        <p:nvSpPr>
          <p:cNvPr id="226307" name="Text Box 9"/>
          <p:cNvSpPr txBox="1">
            <a:spLocks noChangeArrowheads="1"/>
          </p:cNvSpPr>
          <p:nvPr/>
        </p:nvSpPr>
        <p:spPr bwMode="gray">
          <a:xfrm>
            <a:off x="2667000" y="6019800"/>
            <a:ext cx="4495800" cy="5842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vi-VN" altLang="x-none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x-none" sz="32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lang="vi-VN" altLang="x-none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x-none" sz="32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HỂ  </a:t>
            </a:r>
            <a:r>
              <a:rPr lang="vi-VN" altLang="x-none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x-none" sz="32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ỦA  </a:t>
            </a:r>
            <a:r>
              <a:rPr lang="vi-VN" altLang="x-none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x-none" sz="32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th-TH" altLang="x-none" sz="3200" b="1" dirty="0">
              <a:solidFill>
                <a:srgbClr val="0000C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21508" name="Table 21507"/>
          <p:cNvGraphicFramePr/>
          <p:nvPr/>
        </p:nvGraphicFramePr>
        <p:xfrm>
          <a:off x="3429000" y="5257800"/>
          <a:ext cx="4343400" cy="701675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Ặ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24"/>
          <p:cNvGrpSpPr/>
          <p:nvPr/>
        </p:nvGrpSpPr>
        <p:grpSpPr>
          <a:xfrm>
            <a:off x="2667000" y="6019800"/>
            <a:ext cx="685800" cy="609600"/>
            <a:chOff x="288" y="2784"/>
            <a:chExt cx="672" cy="1344"/>
          </a:xfrm>
        </p:grpSpPr>
        <p:sp>
          <p:nvSpPr>
            <p:cNvPr id="31857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618" name="Freeform 8"/>
            <p:cNvSpPr/>
            <p:nvPr/>
          </p:nvSpPr>
          <p:spPr>
            <a:xfrm>
              <a:off x="437" y="3120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248"/>
                </a:cxn>
                <a:cxn ang="0">
                  <a:pos x="0" y="6222"/>
                </a:cxn>
                <a:cxn ang="0">
                  <a:pos x="1" y="1863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p>
              <a:pPr algn="ctr" eaLnBrk="1" hangingPunct="1"/>
              <a:r>
                <a:rPr lang="en-US" altLang="en-US" sz="24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1</a:t>
              </a:r>
              <a:endParaRPr lang="th-TH" altLang="en-US" sz="24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21527" name="Table 21526"/>
          <p:cNvGraphicFramePr/>
          <p:nvPr/>
        </p:nvGraphicFramePr>
        <p:xfrm>
          <a:off x="2198688" y="4479925"/>
          <a:ext cx="4964112" cy="701675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  <a:gridCol w="620713"/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6351" name="Group 47"/>
          <p:cNvGraphicFramePr>
            <a:graphicFrameLocks noGrp="1"/>
          </p:cNvGraphicFramePr>
          <p:nvPr/>
        </p:nvGraphicFramePr>
        <p:xfrm>
          <a:off x="4648200" y="2879725"/>
          <a:ext cx="3657600" cy="701675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554037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63" name="Table 21562"/>
          <p:cNvGraphicFramePr/>
          <p:nvPr/>
        </p:nvGraphicFramePr>
        <p:xfrm>
          <a:off x="1524000" y="3625850"/>
          <a:ext cx="4343400" cy="701675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Ụ</a:t>
                      </a:r>
                      <a:endParaRPr lang="en-US" sz="4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81"/>
          <p:cNvGrpSpPr/>
          <p:nvPr/>
        </p:nvGrpSpPr>
        <p:grpSpPr>
          <a:xfrm>
            <a:off x="3352800" y="6019800"/>
            <a:ext cx="1143000" cy="609600"/>
            <a:chOff x="288" y="2784"/>
            <a:chExt cx="672" cy="1344"/>
          </a:xfrm>
        </p:grpSpPr>
        <p:sp>
          <p:nvSpPr>
            <p:cNvPr id="31855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616" name="Freeform 8"/>
            <p:cNvSpPr/>
            <p:nvPr/>
          </p:nvSpPr>
          <p:spPr>
            <a:xfrm>
              <a:off x="534" y="3120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248"/>
                </a:cxn>
                <a:cxn ang="0">
                  <a:pos x="0" y="6222"/>
                </a:cxn>
                <a:cxn ang="0">
                  <a:pos x="1" y="1863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p>
              <a:pPr eaLnBrk="1" hangingPunct="1"/>
              <a:r>
                <a:rPr lang="en-US" altLang="en-US" sz="24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2</a:t>
              </a:r>
              <a:endParaRPr lang="th-TH" altLang="en-US" sz="24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84"/>
          <p:cNvGrpSpPr/>
          <p:nvPr/>
        </p:nvGrpSpPr>
        <p:grpSpPr>
          <a:xfrm>
            <a:off x="4495800" y="6019800"/>
            <a:ext cx="990600" cy="609600"/>
            <a:chOff x="288" y="2784"/>
            <a:chExt cx="672" cy="1344"/>
          </a:xfrm>
        </p:grpSpPr>
        <p:sp>
          <p:nvSpPr>
            <p:cNvPr id="31853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614" name="Freeform 8"/>
            <p:cNvSpPr/>
            <p:nvPr/>
          </p:nvSpPr>
          <p:spPr>
            <a:xfrm>
              <a:off x="521" y="3120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248"/>
                </a:cxn>
                <a:cxn ang="0">
                  <a:pos x="0" y="6222"/>
                </a:cxn>
                <a:cxn ang="0">
                  <a:pos x="1" y="1863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p>
              <a:pPr eaLnBrk="1" hangingPunct="1"/>
              <a:r>
                <a:rPr lang="en-US" altLang="en-US" sz="24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3</a:t>
              </a:r>
              <a:endParaRPr lang="th-TH" altLang="en-US" sz="24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5486400" y="6019800"/>
            <a:ext cx="1676400" cy="609600"/>
            <a:chOff x="288" y="2784"/>
            <a:chExt cx="672" cy="1344"/>
          </a:xfrm>
        </p:grpSpPr>
        <p:sp>
          <p:nvSpPr>
            <p:cNvPr id="31851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612" name="Freeform 8"/>
            <p:cNvSpPr/>
            <p:nvPr/>
          </p:nvSpPr>
          <p:spPr>
            <a:xfrm>
              <a:off x="563" y="3120"/>
              <a:ext cx="336" cy="672"/>
            </a:xfrm>
            <a:custGeom>
              <a:avLst/>
              <a:gdLst>
                <a:gd name="txL" fmla="*/ 0 w 596"/>
                <a:gd name="txT" fmla="*/ 0 h 598"/>
                <a:gd name="txR" fmla="*/ 596 w 596"/>
                <a:gd name="txB" fmla="*/ 598 h 598"/>
              </a:gdLst>
              <a:ahLst/>
              <a:cxnLst>
                <a:cxn ang="0">
                  <a:pos x="1" y="0"/>
                </a:cxn>
                <a:cxn ang="0">
                  <a:pos x="0" y="1248"/>
                </a:cxn>
                <a:cxn ang="0">
                  <a:pos x="0" y="6222"/>
                </a:cxn>
                <a:cxn ang="0">
                  <a:pos x="1" y="1863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p>
              <a:pPr eaLnBrk="1" hangingPunct="1"/>
              <a:r>
                <a:rPr lang="en-US" altLang="en-US" sz="24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4</a:t>
              </a:r>
              <a:endParaRPr lang="th-TH" altLang="en-US" sz="24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26530" name="AutoShape 226"/>
          <p:cNvSpPr>
            <a:spLocks noChangeArrowheads="1"/>
          </p:cNvSpPr>
          <p:nvPr/>
        </p:nvSpPr>
        <p:spPr bwMode="gray">
          <a:xfrm>
            <a:off x="304800" y="2095500"/>
            <a:ext cx="533400" cy="609600"/>
          </a:xfrm>
          <a:prstGeom prst="star5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38100" algn="ctr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6629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6248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5867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5486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5105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272"/>
          <p:cNvGrpSpPr/>
          <p:nvPr/>
        </p:nvGrpSpPr>
        <p:grpSpPr>
          <a:xfrm>
            <a:off x="838200" y="677863"/>
            <a:ext cx="5257800" cy="1684337"/>
            <a:chOff x="1008" y="1772"/>
            <a:chExt cx="3360" cy="1185"/>
          </a:xfrm>
        </p:grpSpPr>
        <p:sp>
          <p:nvSpPr>
            <p:cNvPr id="21599" name="AutoShape 19"/>
            <p:cNvSpPr/>
            <p:nvPr/>
          </p:nvSpPr>
          <p:spPr>
            <a:xfrm>
              <a:off x="1008" y="1906"/>
              <a:ext cx="3355" cy="806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600" name="AutoShape 20"/>
            <p:cNvSpPr/>
            <p:nvPr/>
          </p:nvSpPr>
          <p:spPr>
            <a:xfrm>
              <a:off x="1060" y="1908"/>
              <a:ext cx="3254" cy="791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</a:ln>
          </p:spPr>
          <p:txBody>
            <a:bodyPr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601" name="AutoShape 21"/>
            <p:cNvSpPr/>
            <p:nvPr/>
          </p:nvSpPr>
          <p:spPr>
            <a:xfrm>
              <a:off x="1087" y="2490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602" name="AutoShape 22"/>
            <p:cNvSpPr/>
            <p:nvPr/>
          </p:nvSpPr>
          <p:spPr>
            <a:xfrm>
              <a:off x="1087" y="1914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603" name="Oval 23"/>
            <p:cNvSpPr/>
            <p:nvPr/>
          </p:nvSpPr>
          <p:spPr>
            <a:xfrm>
              <a:off x="2132" y="1772"/>
              <a:ext cx="994" cy="311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ctr" anchorCtr="0">
              <a:spAutoFit/>
            </a:bodyPr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604" name="Oval 24"/>
            <p:cNvSpPr/>
            <p:nvPr/>
          </p:nvSpPr>
          <p:spPr>
            <a:xfrm>
              <a:off x="2172" y="1820"/>
              <a:ext cx="965" cy="176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 algn="r" rtl="1" eaLnBrk="1" hangingPunct="1"/>
              <a:endParaRPr lang="th-TH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605" name="Oval 27"/>
            <p:cNvSpPr/>
            <p:nvPr/>
          </p:nvSpPr>
          <p:spPr>
            <a:xfrm>
              <a:off x="2223" y="1831"/>
              <a:ext cx="794" cy="1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 algn="r" rtl="1" eaLnBrk="1" hangingPunct="1"/>
              <a:endParaRPr lang="th-TH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1606" name="Text Box 28"/>
            <p:cNvSpPr txBox="1"/>
            <p:nvPr/>
          </p:nvSpPr>
          <p:spPr>
            <a:xfrm>
              <a:off x="2375" y="1795"/>
              <a:ext cx="118" cy="2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/>
              <a:endParaRPr lang="en-US" altLang="en-US" b="1" dirty="0">
                <a:solidFill>
                  <a:schemeClr val="accent2"/>
                </a:solidFill>
                <a:latin typeface="VNI-Times" pitchFamily="2" charset="0"/>
              </a:endParaRPr>
            </a:p>
          </p:txBody>
        </p:sp>
        <p:sp>
          <p:nvSpPr>
            <p:cNvPr id="21607" name="Text Box 29"/>
            <p:cNvSpPr txBox="1"/>
            <p:nvPr/>
          </p:nvSpPr>
          <p:spPr>
            <a:xfrm>
              <a:off x="1126" y="2034"/>
              <a:ext cx="3190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endParaRPr lang="th-TH" altLang="en-US" sz="140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0" name="AutoShape 30"/>
            <p:cNvSpPr>
              <a:spLocks noChangeArrowheads="1"/>
            </p:cNvSpPr>
            <p:nvPr/>
          </p:nvSpPr>
          <p:spPr bwMode="ltGray">
            <a:xfrm>
              <a:off x="1013" y="2712"/>
              <a:ext cx="3355" cy="245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chemeClr val="bg1">
                    <a:gamma/>
                    <a:shade val="75686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1" name="AutoShape 31"/>
            <p:cNvSpPr>
              <a:spLocks noChangeArrowheads="1"/>
            </p:cNvSpPr>
            <p:nvPr/>
          </p:nvSpPr>
          <p:spPr bwMode="ltGray">
            <a:xfrm>
              <a:off x="1082" y="2718"/>
              <a:ext cx="3209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7882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610" name="Text Box 286"/>
            <p:cNvSpPr txBox="1"/>
            <p:nvPr/>
          </p:nvSpPr>
          <p:spPr>
            <a:xfrm>
              <a:off x="1044" y="1992"/>
              <a:ext cx="3312" cy="5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hangingPunct="1">
                <a:spcBef>
                  <a:spcPct val="50000"/>
                </a:spcBef>
              </a:pP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 v</a:t>
              </a: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các từ h</a:t>
              </a: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ngang em hãy đoán từ khóa cột dọc</a:t>
              </a:r>
              <a:endPara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1591" name="TextBox 132"/>
          <p:cNvSpPr txBox="1"/>
          <p:nvPr/>
        </p:nvSpPr>
        <p:spPr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vi-VN" altLang="en-US" b="1" dirty="0">
                <a:latin typeface="Arial" panose="020B0604020202020204" pitchFamily="34" charset="0"/>
              </a:rPr>
              <a:t>K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grpSp>
        <p:nvGrpSpPr>
          <p:cNvPr id="7" name="Group 221"/>
          <p:cNvGrpSpPr/>
          <p:nvPr/>
        </p:nvGrpSpPr>
        <p:grpSpPr>
          <a:xfrm>
            <a:off x="0" y="5178425"/>
            <a:ext cx="2438400" cy="3051175"/>
            <a:chOff x="3504" y="3792"/>
            <a:chExt cx="332" cy="1922"/>
          </a:xfrm>
        </p:grpSpPr>
        <p:grpSp>
          <p:nvGrpSpPr>
            <p:cNvPr id="21595" name="Group 10"/>
            <p:cNvGrpSpPr/>
            <p:nvPr/>
          </p:nvGrpSpPr>
          <p:grpSpPr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21597" name="Oval 11"/>
              <p:cNvSpPr/>
              <p:nvPr/>
            </p:nvSpPr>
            <p:spPr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r" eaLnBrk="1" hangingPunct="1"/>
                <a:endParaRPr lang="th-TH" altLang="en-US" sz="36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598" name="Freeform 12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>
                  <a:gd name="txL" fmla="*/ 0 w 1321"/>
                  <a:gd name="txT" fmla="*/ 0 h 712"/>
                  <a:gd name="txR" fmla="*/ 1321 w 1321"/>
                  <a:gd name="txB" fmla="*/ 712 h 712"/>
                </a:gdLst>
                <a:ahLst/>
                <a:cxnLst>
                  <a:cxn ang="0">
                    <a:pos x="839" y="28"/>
                  </a:cxn>
                  <a:cxn ang="0">
                    <a:pos x="849" y="30"/>
                  </a:cxn>
                  <a:cxn ang="0">
                    <a:pos x="852" y="33"/>
                  </a:cxn>
                  <a:cxn ang="0">
                    <a:pos x="847" y="36"/>
                  </a:cxn>
                  <a:cxn ang="0">
                    <a:pos x="837" y="38"/>
                  </a:cxn>
                  <a:cxn ang="0">
                    <a:pos x="820" y="40"/>
                  </a:cxn>
                  <a:cxn ang="0">
                    <a:pos x="798" y="42"/>
                  </a:cxn>
                  <a:cxn ang="0">
                    <a:pos x="771" y="43"/>
                  </a:cxn>
                  <a:cxn ang="0">
                    <a:pos x="739" y="45"/>
                  </a:cxn>
                  <a:cxn ang="0">
                    <a:pos x="703" y="47"/>
                  </a:cxn>
                  <a:cxn ang="0">
                    <a:pos x="664" y="47"/>
                  </a:cxn>
                  <a:cxn ang="0">
                    <a:pos x="624" y="48"/>
                  </a:cxn>
                  <a:cxn ang="0">
                    <a:pos x="578" y="48"/>
                  </a:cxn>
                  <a:cxn ang="0">
                    <a:pos x="532" y="48"/>
                  </a:cxn>
                  <a:cxn ang="0">
                    <a:pos x="513" y="49"/>
                  </a:cxn>
                  <a:cxn ang="0">
                    <a:pos x="307" y="49"/>
                  </a:cxn>
                  <a:cxn ang="0">
                    <a:pos x="304" y="49"/>
                  </a:cxn>
                  <a:cxn ang="0">
                    <a:pos x="264" y="48"/>
                  </a:cxn>
                  <a:cxn ang="0">
                    <a:pos x="225" y="48"/>
                  </a:cxn>
                  <a:cxn ang="0">
                    <a:pos x="187" y="48"/>
                  </a:cxn>
                  <a:cxn ang="0">
                    <a:pos x="153" y="47"/>
                  </a:cxn>
                  <a:cxn ang="0">
                    <a:pos x="121" y="47"/>
                  </a:cxn>
                  <a:cxn ang="0">
                    <a:pos x="92" y="46"/>
                  </a:cxn>
                  <a:cxn ang="0">
                    <a:pos x="67" y="45"/>
                  </a:cxn>
                  <a:cxn ang="0">
                    <a:pos x="44" y="43"/>
                  </a:cxn>
                  <a:cxn ang="0">
                    <a:pos x="26" y="42"/>
                  </a:cxn>
                  <a:cxn ang="0">
                    <a:pos x="18" y="40"/>
                  </a:cxn>
                  <a:cxn ang="0">
                    <a:pos x="6" y="38"/>
                  </a:cxn>
                  <a:cxn ang="0">
                    <a:pos x="0" y="37"/>
                  </a:cxn>
                  <a:cxn ang="0">
                    <a:pos x="0" y="36"/>
                  </a:cxn>
                  <a:cxn ang="0">
                    <a:pos x="4" y="33"/>
                  </a:cxn>
                  <a:cxn ang="0">
                    <a:pos x="16" y="30"/>
                  </a:cxn>
                  <a:cxn ang="0">
                    <a:pos x="28" y="26"/>
                  </a:cxn>
                  <a:cxn ang="0">
                    <a:pos x="63" y="20"/>
                  </a:cxn>
                  <a:cxn ang="0">
                    <a:pos x="96" y="16"/>
                  </a:cxn>
                  <a:cxn ang="0">
                    <a:pos x="130" y="12"/>
                  </a:cxn>
                  <a:cxn ang="0">
                    <a:pos x="174" y="9"/>
                  </a:cxn>
                  <a:cxn ang="0">
                    <a:pos x="221" y="5"/>
                  </a:cxn>
                  <a:cxn ang="0">
                    <a:pos x="268" y="4"/>
                  </a:cxn>
                  <a:cxn ang="0">
                    <a:pos x="321" y="4"/>
                  </a:cxn>
                  <a:cxn ang="0">
                    <a:pos x="375" y="4"/>
                  </a:cxn>
                  <a:cxn ang="0">
                    <a:pos x="431" y="0"/>
                  </a:cxn>
                  <a:cxn ang="0">
                    <a:pos x="431" y="0"/>
                  </a:cxn>
                  <a:cxn ang="0">
                    <a:pos x="489" y="4"/>
                  </a:cxn>
                  <a:cxn ang="0">
                    <a:pos x="545" y="4"/>
                  </a:cxn>
                  <a:cxn ang="0">
                    <a:pos x="600" y="4"/>
                  </a:cxn>
                  <a:cxn ang="0">
                    <a:pos x="651" y="6"/>
                  </a:cxn>
                  <a:cxn ang="0">
                    <a:pos x="697" y="10"/>
                  </a:cxn>
                  <a:cxn ang="0">
                    <a:pos x="740" y="13"/>
                  </a:cxn>
                  <a:cxn ang="0">
                    <a:pos x="778" y="18"/>
                  </a:cxn>
                  <a:cxn ang="0">
                    <a:pos x="810" y="22"/>
                  </a:cxn>
                  <a:cxn ang="0">
                    <a:pos x="839" y="28"/>
                  </a:cxn>
                  <a:cxn ang="0">
                    <a:pos x="839" y="28"/>
                  </a:cxn>
                </a:cxnLst>
                <a:rect l="txL" t="txT" r="txR" b="tx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ln w="0">
                <a:noFill/>
              </a:ln>
            </p:spPr>
            <p:txBody>
              <a:bodyPr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596" name="Text Box 225"/>
            <p:cNvSpPr txBox="1"/>
            <p:nvPr/>
          </p:nvSpPr>
          <p:spPr>
            <a:xfrm>
              <a:off x="3534" y="3795"/>
              <a:ext cx="302" cy="19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vi-VN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Từ khóa</a:t>
              </a:r>
              <a:endPara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sp>
        <p:nvSpPr>
          <p:cNvPr id="57" name="Explosion 1 56"/>
          <p:cNvSpPr/>
          <p:nvPr/>
        </p:nvSpPr>
        <p:spPr>
          <a:xfrm>
            <a:off x="6324600" y="990600"/>
            <a:ext cx="2438400" cy="1371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vi-VN" altLang="x-none" sz="2400" b="1" dirty="0">
                <a:solidFill>
                  <a:srgbClr val="FFFF00"/>
                </a:solidFill>
                <a:latin typeface="Arial" panose="020B0604020202020204" pitchFamily="34" charset="0"/>
              </a:rPr>
              <a:t>Hết giờ</a:t>
            </a:r>
            <a:endParaRPr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21594" name="Picture 5" descr="DOANOCHU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76200"/>
            <a:ext cx="6467475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animBg="1"/>
      <p:bldP spid="329" grpId="0" animBg="1"/>
      <p:bldP spid="331" grpId="0" animBg="1"/>
      <p:bldP spid="332" grpId="0" animBg="1"/>
      <p:bldP spid="333" grpId="0" animBg="1"/>
      <p:bldP spid="334" grpId="0" animBg="1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TextBox 2"/>
          <p:cNvSpPr txBox="1"/>
          <p:nvPr/>
        </p:nvSpPr>
        <p:spPr>
          <a:xfrm>
            <a:off x="228600" y="152400"/>
            <a:ext cx="8915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sạch l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sống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31663" y="2505670"/>
            <a:ext cx="772519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Chào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tạm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biệt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các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 Box 4"/>
          <p:cNvSpPr txBox="1"/>
          <p:nvPr/>
        </p:nvSpPr>
        <p:spPr>
          <a:xfrm>
            <a:off x="685800" y="381000"/>
            <a:ext cx="7848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3" name="Text Box 10"/>
          <p:cNvSpPr txBox="1"/>
          <p:nvPr/>
        </p:nvSpPr>
        <p:spPr>
          <a:xfrm>
            <a:off x="1524000" y="2819400"/>
            <a:ext cx="3200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74108" name="Picture 28" descr="scan01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3" y="1317625"/>
            <a:ext cx="2963862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09" name="Picture 29" descr="scan01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0" y="1381125"/>
            <a:ext cx="3243263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46" name="Text Box 26"/>
          <p:cNvSpPr txBox="1"/>
          <p:nvPr/>
        </p:nvSpPr>
        <p:spPr>
          <a:xfrm>
            <a:off x="2439988" y="573088"/>
            <a:ext cx="4648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ví dụ về nước ở thể lỏng.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0" name="Text Box 30"/>
          <p:cNvSpPr txBox="1"/>
          <p:nvPr/>
        </p:nvSpPr>
        <p:spPr>
          <a:xfrm>
            <a:off x="3690938" y="3656013"/>
            <a:ext cx="167640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mưa</a:t>
            </a:r>
            <a:endParaRPr lang="en-US" altLang="en-US" sz="24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2" name="Text Box 32"/>
          <p:cNvSpPr txBox="1"/>
          <p:nvPr/>
        </p:nvSpPr>
        <p:spPr>
          <a:xfrm>
            <a:off x="0" y="80963"/>
            <a:ext cx="2743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6812" name="Picture 8" descr="nuoc so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425" y="1355725"/>
            <a:ext cx="2667000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54" name="Text Box 34"/>
          <p:cNvSpPr txBox="1"/>
          <p:nvPr/>
        </p:nvSpPr>
        <p:spPr>
          <a:xfrm>
            <a:off x="6881813" y="3636963"/>
            <a:ext cx="160020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sông</a:t>
            </a:r>
            <a:endParaRPr lang="en-US" altLang="en-US" sz="24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6816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3" y="4203700"/>
            <a:ext cx="3352800" cy="2597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56" name="Text Box 36"/>
          <p:cNvSpPr txBox="1"/>
          <p:nvPr/>
        </p:nvSpPr>
        <p:spPr>
          <a:xfrm>
            <a:off x="654050" y="6303963"/>
            <a:ext cx="182880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ao, hồ</a:t>
            </a:r>
            <a:endParaRPr lang="en-US" altLang="en-US" sz="24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6818" name="Picture 6" descr="anse-source-d-argen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4203700"/>
            <a:ext cx="2895600" cy="257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58" name="Text Box 38"/>
          <p:cNvSpPr txBox="1"/>
          <p:nvPr/>
        </p:nvSpPr>
        <p:spPr>
          <a:xfrm>
            <a:off x="3779838" y="6343650"/>
            <a:ext cx="2316162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biển</a:t>
            </a:r>
            <a:endParaRPr lang="en-US" altLang="en-US" sz="24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6820" name="Picture 11" descr="quang%20binh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4203700"/>
            <a:ext cx="2667000" cy="257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6821" name="Rectangle 37"/>
          <p:cNvSpPr/>
          <p:nvPr/>
        </p:nvSpPr>
        <p:spPr>
          <a:xfrm>
            <a:off x="7391400" y="6343650"/>
            <a:ext cx="1336675" cy="3667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b="1" dirty="0">
                <a:solidFill>
                  <a:srgbClr val="008000"/>
                </a:solidFill>
                <a:latin typeface="Arial" panose="020B0604020202020204" pitchFamily="34" charset="0"/>
              </a:rPr>
              <a:t>Nước suối</a:t>
            </a:r>
            <a:endParaRPr lang="en-US" altLang="en-US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4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6" grpId="0"/>
      <p:bldP spid="5150" grpId="0" animBg="1"/>
      <p:bldP spid="5152" grpId="0"/>
      <p:bldP spid="5154" grpId="0" animBg="1"/>
      <p:bldP spid="5156" grpId="0" animBg="1"/>
      <p:bldP spid="5158" grpId="0" animBg="1"/>
      <p:bldP spid="2468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10"/>
          <p:cNvSpPr txBox="1"/>
          <p:nvPr/>
        </p:nvSpPr>
        <p:spPr>
          <a:xfrm>
            <a:off x="0" y="1752600"/>
            <a:ext cx="4572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6142" name="ding1243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286000" y="8991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76143" name="ding1259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438400" y="9144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76144" name="ding1260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590800" y="9296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76145" name="ding1290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743200" y="9448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76146" name="ding1291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895600" y="9601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76147" name="ding1306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048000" y="9753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76148" name="ding1307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200400" y="9906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76149" name="ding1322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352800" y="10058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76150" name="ding1323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505200" y="10210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76151" name="ding1324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657600" y="10363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76152" name="ding1353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810000" y="10515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sp>
        <p:nvSpPr>
          <p:cNvPr id="6158" name="Rectangle 29"/>
          <p:cNvSpPr/>
          <p:nvPr/>
        </p:nvSpPr>
        <p:spPr>
          <a:xfrm>
            <a:off x="0" y="2286000"/>
            <a:ext cx="1981200" cy="68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9" name="Rectangle 30"/>
          <p:cNvSpPr/>
          <p:nvPr/>
        </p:nvSpPr>
        <p:spPr>
          <a:xfrm>
            <a:off x="0" y="3048000"/>
            <a:ext cx="2997200" cy="68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0" name="Rectangle 31"/>
          <p:cNvSpPr/>
          <p:nvPr/>
        </p:nvSpPr>
        <p:spPr>
          <a:xfrm>
            <a:off x="0" y="3733800"/>
            <a:ext cx="1981200" cy="68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1" name="Rectangle 32"/>
          <p:cNvSpPr/>
          <p:nvPr/>
        </p:nvSpPr>
        <p:spPr>
          <a:xfrm>
            <a:off x="0" y="5181600"/>
            <a:ext cx="3517900" cy="68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spcBef>
                <a:spcPct val="20000"/>
              </a:spcBef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2" name="Text Box 34"/>
          <p:cNvSpPr txBox="1"/>
          <p:nvPr/>
        </p:nvSpPr>
        <p:spPr>
          <a:xfrm>
            <a:off x="0" y="4495800"/>
            <a:ext cx="2514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6163" name="Text Box 51"/>
          <p:cNvSpPr txBox="1"/>
          <p:nvPr/>
        </p:nvSpPr>
        <p:spPr>
          <a:xfrm>
            <a:off x="4556125" y="46085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6164" name="Picture 41" descr="BOOKANI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8745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82" name="AutoShape 27"/>
          <p:cNvSpPr/>
          <p:nvPr/>
        </p:nvSpPr>
        <p:spPr>
          <a:xfrm>
            <a:off x="2133600" y="1295400"/>
            <a:ext cx="4343400" cy="18288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 cap="flat" cmpd="sng">
            <a:solidFill>
              <a:srgbClr val="34DA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</a:t>
            </a:r>
            <a:endParaRPr lang="en-US" altLang="en-US" sz="48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142"/>
                </p:tgtEl>
              </p:cMediaNode>
            </p:audio>
            <p:audio>
              <p:cMediaNode mute="1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143"/>
                </p:tgtEl>
              </p:cMediaNode>
            </p:audio>
            <p:audio>
              <p:cMediaNode mute="1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144"/>
                </p:tgtEl>
              </p:cMediaNode>
            </p:audio>
            <p:audio>
              <p:cMediaNode mute="1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145"/>
                </p:tgtEl>
              </p:cMediaNode>
            </p:audio>
            <p:audio>
              <p:cMediaNode mute="1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146"/>
                </p:tgtEl>
              </p:cMediaNode>
            </p:audio>
            <p:audio>
              <p:cMediaNode mute="1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147"/>
                </p:tgtEl>
              </p:cMediaNode>
            </p:audio>
            <p:audio>
              <p:cMediaNode mute="1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148"/>
                </p:tgtEl>
              </p:cMediaNode>
            </p:audio>
            <p:audio>
              <p:cMediaNode mute="1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149"/>
                </p:tgtEl>
              </p:cMediaNode>
            </p:audio>
            <p:audio>
              <p:cMediaNode mute="1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150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151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152"/>
                </p:tgtEl>
              </p:cMediaNode>
            </p:audio>
          </p:childTnLst>
        </p:cTn>
      </p:par>
    </p:tnLst>
    <p:bldLst>
      <p:bldP spid="61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 Box 10"/>
          <p:cNvSpPr txBox="1"/>
          <p:nvPr/>
        </p:nvSpPr>
        <p:spPr>
          <a:xfrm>
            <a:off x="1524000" y="1371600"/>
            <a:ext cx="3200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233486" name="ding1384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286000" y="8991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233487" name="ding1385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438400" y="9144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233488" name="ding1386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590800" y="9296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233489" name="ding1400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743200" y="9448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233490" name="ding1401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895600" y="9601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233491" name="ding1402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048000" y="9753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233492" name="ding1415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200400" y="9906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233493" name="ding1416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352800" y="10058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233494" name="ding1417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505200" y="10210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233495" name="ding1447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657600" y="10363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233496" name="ding1448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810000" y="10515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graphicFrame>
        <p:nvGraphicFramePr>
          <p:cNvPr id="7182" name="Table 7181"/>
          <p:cNvGraphicFramePr/>
          <p:nvPr/>
        </p:nvGraphicFramePr>
        <p:xfrm>
          <a:off x="0" y="228600"/>
          <a:ext cx="8991600" cy="4038600"/>
        </p:xfrm>
        <a:graphic>
          <a:graphicData uri="http://schemas.openxmlformats.org/drawingml/2006/table">
            <a:tbl>
              <a:tblPr/>
              <a:tblGrid>
                <a:gridCol w="4038600"/>
                <a:gridCol w="4953000"/>
              </a:tblGrid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 nghiệm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2" marB="4571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 hiện tượng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2" marB="4571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Low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400" b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2" marB="4571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b="1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2" marB="4571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34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Low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US" sz="2800" b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2" marB="4571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b="1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2" marB="4571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8" name="Text Box 42"/>
          <p:cNvSpPr txBox="1"/>
          <p:nvPr/>
        </p:nvSpPr>
        <p:spPr>
          <a:xfrm>
            <a:off x="4038600" y="685800"/>
            <a:ext cx="495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Hơi nước bốc lên.</a:t>
            </a:r>
            <a:endParaRPr lang="en-US" altLang="en-US" sz="28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9" name="Text Box 43"/>
          <p:cNvSpPr txBox="1"/>
          <p:nvPr/>
        </p:nvSpPr>
        <p:spPr>
          <a:xfrm>
            <a:off x="4038600" y="1371600"/>
            <a:ext cx="4953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Hiện tượng </a:t>
            </a:r>
            <a:r>
              <a:rPr lang="en-US" altLang="en-US" sz="28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hơi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nước.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0" name="Text Box 44"/>
          <p:cNvSpPr txBox="1"/>
          <p:nvPr/>
        </p:nvSpPr>
        <p:spPr>
          <a:xfrm>
            <a:off x="4038600" y="2057400"/>
            <a:ext cx="48768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nhiều hạt nước đọng trên mặt đĩa.</a:t>
            </a:r>
            <a:endParaRPr lang="en-US" altLang="en-US" sz="28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1" name="Text Box 45"/>
          <p:cNvSpPr txBox="1"/>
          <p:nvPr/>
        </p:nvSpPr>
        <p:spPr>
          <a:xfrm>
            <a:off x="4038600" y="3048000"/>
            <a:ext cx="4953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Hiện tượng hơi nước </a:t>
            </a:r>
            <a:r>
              <a:rPr lang="en-US" altLang="en-US" sz="28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ngưng tụ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 th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nước.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2" name="Text Box 46"/>
          <p:cNvSpPr txBox="1"/>
          <p:nvPr/>
        </p:nvSpPr>
        <p:spPr>
          <a:xfrm>
            <a:off x="0" y="685800"/>
            <a:ext cx="39624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Low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Đổ nước nóng v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li, quan sát v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nhận hiện tượng vừa xảy ra.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64" name="Text Box 48"/>
          <p:cNvSpPr txBox="1"/>
          <p:nvPr/>
        </p:nvSpPr>
        <p:spPr>
          <a:xfrm>
            <a:off x="0" y="2057400"/>
            <a:ext cx="4038600" cy="2227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Low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Úp đĩa lên li nước nóng khoảng 1 phút rồi nhấc đĩa ra. Hiện tượng gì xảy ra trên mặt đĩa. Hiện tượng đó gọi l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2" name="Text Box 56"/>
          <p:cNvSpPr txBox="1"/>
          <p:nvPr/>
        </p:nvSpPr>
        <p:spPr>
          <a:xfrm>
            <a:off x="0" y="4767263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 hai hiện tượng trên em có nhận xét gì?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76" name="Text Box 60"/>
          <p:cNvSpPr txBox="1"/>
          <p:nvPr/>
        </p:nvSpPr>
        <p:spPr>
          <a:xfrm>
            <a:off x="0" y="5314950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huyển từ thể lỏng th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thể khí v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ngược lại.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486"/>
                </p:tgtEl>
              </p:cMediaNode>
            </p:audio>
            <p:audio>
              <p:cMediaNode mute="1"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487"/>
                </p:tgtEl>
              </p:cMediaNode>
            </p:audio>
            <p:audio>
              <p:cMediaNode mute="1"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488"/>
                </p:tgtEl>
              </p:cMediaNode>
            </p:audio>
            <p:audio>
              <p:cMediaNode mute="1"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489"/>
                </p:tgtEl>
              </p:cMediaNode>
            </p:audio>
            <p:audio>
              <p:cMediaNode mute="1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490"/>
                </p:tgtEl>
              </p:cMediaNode>
            </p:audio>
            <p:audio>
              <p:cMediaNode mute="1"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491"/>
                </p:tgtEl>
              </p:cMediaNode>
            </p:audio>
            <p:audio>
              <p:cMediaNode mute="1"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492"/>
                </p:tgtEl>
              </p:cMediaNode>
            </p:audio>
            <p:audio>
              <p:cMediaNode mute="1"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493"/>
                </p:tgtEl>
              </p:cMediaNode>
            </p:audio>
            <p:audio>
              <p:cMediaNode mute="1"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494"/>
                </p:tgtEl>
              </p:cMediaNode>
            </p:audio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495"/>
                </p:tgtEl>
              </p:cMediaNode>
            </p:audio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496"/>
                </p:tgtEl>
              </p:cMediaNode>
            </p:audio>
          </p:childTnLst>
        </p:cTn>
      </p:par>
    </p:tnLst>
    <p:bldLst>
      <p:bldP spid="9258" grpId="0"/>
      <p:bldP spid="9259" grpId="0"/>
      <p:bldP spid="9260" grpId="0"/>
      <p:bldP spid="9261" grpId="0"/>
      <p:bldP spid="9262" grpId="0"/>
      <p:bldP spid="9264" grpId="0"/>
      <p:bldP spid="9272" grpId="0"/>
      <p:bldP spid="92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4"/>
          <p:cNvSpPr txBox="1"/>
          <p:nvPr/>
        </p:nvSpPr>
        <p:spPr>
          <a:xfrm>
            <a:off x="685800" y="381000"/>
            <a:ext cx="7848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195" name="Text Box 10"/>
          <p:cNvSpPr txBox="1"/>
          <p:nvPr/>
        </p:nvSpPr>
        <p:spPr>
          <a:xfrm>
            <a:off x="1524000" y="2819400"/>
            <a:ext cx="3200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86382" name="ding1681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286000" y="8991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6383" name="ding1682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438400" y="9144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6384" name="ding1697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590800" y="9296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6385" name="ding1698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743200" y="9448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6386" name="ding1712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895600" y="9601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6387" name="ding1713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048000" y="9753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6388" name="ding1728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200400" y="9906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6389" name="ding1729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352800" y="10058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6390" name="ding1730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505200" y="10210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6391" name="ding1743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657600" y="10363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6392" name="ding1744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810000" y="10515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3339" name="Picture 5" descr="h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44463"/>
            <a:ext cx="8991600" cy="6713537"/>
          </a:xfrm>
          <a:prstGeom prst="rect">
            <a:avLst/>
          </a:prstGeom>
          <a:solidFill>
            <a:srgbClr val="0000CC"/>
          </a:solidFill>
          <a:ln w="76200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" name="Picture 4" descr="suONGM~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82"/>
                </p:tgtEl>
              </p:cMediaNode>
            </p:audio>
            <p:audio>
              <p:cMediaNode mute="1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83"/>
                </p:tgtEl>
              </p:cMediaNode>
            </p:audio>
            <p:audio>
              <p:cMediaNode mute="1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84"/>
                </p:tgtEl>
              </p:cMediaNode>
            </p:audio>
            <p:audio>
              <p:cMediaNode mute="1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85"/>
                </p:tgtEl>
              </p:cMediaNode>
            </p:audio>
            <p:audio>
              <p:cMediaNode mute="1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86"/>
                </p:tgtEl>
              </p:cMediaNode>
            </p:audio>
            <p:audio>
              <p:cMediaNode mute="1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87"/>
                </p:tgtEl>
              </p:cMediaNode>
            </p:audio>
            <p:audio>
              <p:cMediaNode mute="1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88"/>
                </p:tgtEl>
              </p:cMediaNode>
            </p:audio>
            <p:audio>
              <p:cMediaNode mute="1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89"/>
                </p:tgtEl>
              </p:cMediaNode>
            </p:audio>
            <p:audio>
              <p:cMediaNode mute="1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90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91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9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 Box 4"/>
          <p:cNvSpPr txBox="1"/>
          <p:nvPr/>
        </p:nvSpPr>
        <p:spPr>
          <a:xfrm>
            <a:off x="685800" y="381000"/>
            <a:ext cx="7848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219" name="Text Box 10"/>
          <p:cNvSpPr txBox="1"/>
          <p:nvPr/>
        </p:nvSpPr>
        <p:spPr>
          <a:xfrm>
            <a:off x="1524000" y="1603375"/>
            <a:ext cx="3200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88430" name="ding1759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286000" y="8991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8431" name="ding1760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438400" y="9144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8432" name="ding1775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590800" y="9296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8433" name="ding1776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743200" y="9448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8434" name="ding1777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895600" y="9601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8435" name="ding1790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048000" y="9753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8436" name="ding1791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200400" y="9906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8437" name="ding1792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352800" y="10058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8438" name="ding1806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505200" y="10210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8439" name="ding1807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657600" y="10363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88440" name="ding1808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810000" y="10515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graphicFrame>
        <p:nvGraphicFramePr>
          <p:cNvPr id="9231" name="Table 9230"/>
          <p:cNvGraphicFramePr/>
          <p:nvPr/>
        </p:nvGraphicFramePr>
        <p:xfrm>
          <a:off x="0" y="384175"/>
          <a:ext cx="9144000" cy="4114800"/>
        </p:xfrm>
        <a:graphic>
          <a:graphicData uri="http://schemas.openxmlformats.org/drawingml/2006/table">
            <a:tbl>
              <a:tblPr/>
              <a:tblGrid>
                <a:gridCol w="4611688"/>
                <a:gridCol w="4532312"/>
              </a:tblGrid>
              <a:tr h="625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 nghiệm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 hiện tượng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1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Low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spcBef>
                          <a:spcPct val="20000"/>
                        </a:spcBef>
                        <a:buNone/>
                      </a:pP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spcBef>
                          <a:spcPct val="20000"/>
                        </a:spcBef>
                        <a:buNone/>
                      </a:pP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50" name="Text Box 42"/>
          <p:cNvSpPr txBox="1"/>
          <p:nvPr/>
        </p:nvSpPr>
        <p:spPr>
          <a:xfrm>
            <a:off x="0" y="993775"/>
            <a:ext cx="4572000" cy="207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Low" eaLnBrk="1" hangingPunct="1">
              <a:spcBef>
                <a:spcPct val="20000"/>
              </a:spcBef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Đặt khay có nước v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ngăn l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đá của tủ lạnh, sau v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giờ lấy khay ra. Hiện tượng gì sẽ xảy ra đối với nước trong khay ? Hiện tượng đó gọi l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 ?</a:t>
            </a:r>
            <a:endParaRPr lang="en-US" altLang="en-US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51" name="Text Box 43"/>
          <p:cNvSpPr txBox="1"/>
          <p:nvPr/>
        </p:nvSpPr>
        <p:spPr>
          <a:xfrm>
            <a:off x="4648200" y="993775"/>
            <a:ext cx="44958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Nước trong khay đã th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cục ( thể rắn).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52" name="Text Box 44"/>
          <p:cNvSpPr txBox="1"/>
          <p:nvPr/>
        </p:nvSpPr>
        <p:spPr>
          <a:xfrm>
            <a:off x="4572000" y="1908175"/>
            <a:ext cx="4572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Hiện tượng đó gọi l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đông đặc.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53" name="Text Box 45"/>
          <p:cNvSpPr txBox="1"/>
          <p:nvPr/>
        </p:nvSpPr>
        <p:spPr>
          <a:xfrm>
            <a:off x="0" y="3127375"/>
            <a:ext cx="4495800" cy="1282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20000"/>
              </a:spcBef>
            </a:pPr>
            <a:r>
              <a:rPr lang="fr-LU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Để khay nước đá ở ngo</a:t>
            </a:r>
            <a:r>
              <a:rPr lang="fr-LU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LU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tủ lạnh, hiện tượng gì sẽ xảy ra? Hiện tượng đó gọi l</a:t>
            </a:r>
            <a:r>
              <a:rPr lang="fr-LU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LU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 ?</a:t>
            </a:r>
            <a:endParaRPr lang="en-US" altLang="en-US" sz="26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54" name="Text Box 46"/>
          <p:cNvSpPr txBox="1"/>
          <p:nvPr/>
        </p:nvSpPr>
        <p:spPr>
          <a:xfrm>
            <a:off x="4572000" y="3508375"/>
            <a:ext cx="4572000" cy="885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20000"/>
              </a:spcBef>
            </a:pP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Hiện tượng n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được gọi l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nóng chảy.</a:t>
            </a:r>
            <a:endParaRPr lang="en-US" altLang="en-US" sz="26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55" name="Text Box 47"/>
          <p:cNvSpPr txBox="1"/>
          <p:nvPr/>
        </p:nvSpPr>
        <p:spPr>
          <a:xfrm>
            <a:off x="4572000" y="3051175"/>
            <a:ext cx="45720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</a:pP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Cục đá chảy ra th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nước.</a:t>
            </a:r>
            <a:endParaRPr lang="en-US" altLang="en-US" sz="26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58" name="Text Box 50"/>
          <p:cNvSpPr txBox="1"/>
          <p:nvPr/>
        </p:nvSpPr>
        <p:spPr>
          <a:xfrm>
            <a:off x="0" y="5081588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 hai hiện tượng trên em có nhận xét gì?</a:t>
            </a:r>
            <a:endParaRPr lang="en-US" altLang="en-US" sz="28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59" name="Text Box 51"/>
          <p:cNvSpPr txBox="1"/>
          <p:nvPr/>
        </p:nvSpPr>
        <p:spPr>
          <a:xfrm>
            <a:off x="0" y="5629275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Nước chuyển từ thể lỏng sang thể rắn v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ngược lại.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7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7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0"/>
                </p:tgtEl>
              </p:cMediaNode>
            </p:audio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1"/>
                </p:tgtEl>
              </p:cMediaNode>
            </p:audio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2"/>
                </p:tgtEl>
              </p:cMediaNode>
            </p:audio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3"/>
                </p:tgtEl>
              </p:cMediaNode>
            </p:audio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4"/>
                </p:tgtEl>
              </p:cMediaNode>
            </p:audio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5"/>
                </p:tgtEl>
              </p:cMediaNode>
            </p:audio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6"/>
                </p:tgtEl>
              </p:cMediaNode>
            </p:audio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7"/>
                </p:tgtEl>
              </p:cMediaNode>
            </p:audio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8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9"/>
                </p:tgtEl>
              </p:cMediaNode>
            </p:audio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40"/>
                </p:tgtEl>
              </p:cMediaNode>
            </p:audio>
          </p:childTnLst>
        </p:cTn>
      </p:par>
    </p:tnLst>
    <p:bldLst>
      <p:bldP spid="17450" grpId="0"/>
      <p:bldP spid="17451" grpId="0"/>
      <p:bldP spid="17452" grpId="0"/>
      <p:bldP spid="17453" grpId="0"/>
      <p:bldP spid="17454" grpId="0"/>
      <p:bldP spid="17455" grpId="0"/>
      <p:bldP spid="17458" grpId="0"/>
      <p:bldP spid="174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8" name="Picture 4" descr="SKI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3434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Picture 5" descr="MARINE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0"/>
            <a:ext cx="48006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Picture 6" descr="USA_NL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2800"/>
            <a:ext cx="432435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Picture 7" descr="AMER03_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352800"/>
            <a:ext cx="4800600" cy="350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71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1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71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 Box 4"/>
          <p:cNvSpPr txBox="1"/>
          <p:nvPr/>
        </p:nvSpPr>
        <p:spPr>
          <a:xfrm>
            <a:off x="685800" y="381000"/>
            <a:ext cx="7848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267" name="Text Box 10"/>
          <p:cNvSpPr txBox="1"/>
          <p:nvPr/>
        </p:nvSpPr>
        <p:spPr>
          <a:xfrm>
            <a:off x="1524000" y="2819400"/>
            <a:ext cx="3200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92526" name="ding1837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286000" y="8991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2527" name="ding1838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438400" y="9144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2528" name="ding1853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590800" y="9296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2529" name="ding1854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743200" y="9448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2530" name="ding1855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2895600" y="9601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2531" name="ding1868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048000" y="9753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2532" name="ding1869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200400" y="9906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2533" name="ding1870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352800" y="10058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2534" name="ding1884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505200" y="10210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2535" name="ding1885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657600" y="10363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2536" name="ding1900.wav">
            <a:hlinkClick r:id="" action="ppaction://media"/>
          </p:cNvPr>
          <p:cNvPicPr>
            <a:picLocks noRot="1" noChangeAspect="1"/>
          </p:cNvPicPr>
          <p:nvPr>
            <a:wavAudioFile r:embed="rId1" name="ding.wav"/>
          </p:nvPr>
        </p:nvPicPr>
        <p:blipFill>
          <a:blip r:embed="rId2"/>
          <a:stretch>
            <a:fillRect/>
          </a:stretch>
        </p:blipFill>
        <p:spPr>
          <a:xfrm>
            <a:off x="3810000" y="10515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pic>
        <p:nvPicPr>
          <p:cNvPr id="192543" name="Picture 31" descr="Vẻ đẹp cổ tích ngày Sapa phủ tuyế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8" y="120650"/>
            <a:ext cx="4419600" cy="292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2545" name="Picture 33" descr="photo-4-14613743495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" y="3267075"/>
            <a:ext cx="4349750" cy="320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2546" name="Picture 34" descr="Người Sapa thêu thùa giữa mênh mông tuyết trắ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900" y="107950"/>
            <a:ext cx="4610100" cy="294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2547" name="Picture 35" descr="mua-da-1-14614064403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267075"/>
            <a:ext cx="4572000" cy="32099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2526"/>
                </p:tgtEl>
              </p:cMediaNode>
            </p:audio>
            <p:audio>
              <p:cMediaNode mute="1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2527"/>
                </p:tgtEl>
              </p:cMediaNode>
            </p:audio>
            <p:audio>
              <p:cMediaNode mute="1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2528"/>
                </p:tgtEl>
              </p:cMediaNode>
            </p:audio>
            <p:audio>
              <p:cMediaNode mute="1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2529"/>
                </p:tgtEl>
              </p:cMediaNode>
            </p:audio>
            <p:audio>
              <p:cMediaNode mute="1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2530"/>
                </p:tgtEl>
              </p:cMediaNode>
            </p:audio>
            <p:audio>
              <p:cMediaNode mute="1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2531"/>
                </p:tgtEl>
              </p:cMediaNode>
            </p:audio>
            <p:audio>
              <p:cMediaNode mute="1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2532"/>
                </p:tgtEl>
              </p:cMediaNode>
            </p:audio>
            <p:audio>
              <p:cMediaNode mute="1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2533"/>
                </p:tgtEl>
              </p:cMediaNode>
            </p:audio>
            <p:audio>
              <p:cMediaNode mute="1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2534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2535"/>
                </p:tgtEl>
              </p:cMediaNode>
            </p:audio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2536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ags/tag2.xml><?xml version="1.0" encoding="utf-8"?>
<p:tagLst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ags/tag3.xml><?xml version="1.0" encoding="utf-8"?>
<p:tagLst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ags/tag4.xml><?xml version="1.0" encoding="utf-8"?>
<p:tagLst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ags/tag5.xml><?xml version="1.0" encoding="utf-8"?>
<p:tagLst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ags/tag6.xml><?xml version="1.0" encoding="utf-8"?>
<p:tagLst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ags/tag7.xml><?xml version="1.0" encoding="utf-8"?>
<p:tagLst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ags/tag8.xml><?xml version="1.0" encoding="utf-8"?>
<p:tagLst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ags/tag9.xml><?xml version="1.0" encoding="utf-8"?>
<p:tagLst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2467</Words>
  <Application>WPS Presentation</Application>
  <PresentationFormat>On-screen Show (4:3)</PresentationFormat>
  <Paragraphs>548</Paragraphs>
  <Slides>22</Slides>
  <Notes>9</Notes>
  <HiddenSlides>0</HiddenSlides>
  <MMClips>88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</vt:lpstr>
      <vt:lpstr>SimSun</vt:lpstr>
      <vt:lpstr>Wingdings</vt:lpstr>
      <vt:lpstr>Times New Roman</vt:lpstr>
      <vt:lpstr>HP001 4 hàng</vt:lpstr>
      <vt:lpstr>Segoe Print</vt:lpstr>
      <vt:lpstr>VNI-Avo</vt:lpstr>
      <vt:lpstr>Angsana New</vt:lpstr>
      <vt:lpstr>MingLiU-ExtB</vt:lpstr>
      <vt:lpstr>Verdana</vt:lpstr>
      <vt:lpstr>VNI-Times</vt:lpstr>
      <vt:lpstr>Microsoft YaHei</vt:lpstr>
      <vt:lpstr>Arial Unicode MS</vt:lpstr>
      <vt:lpstr>Leelawadee</vt:lpstr>
      <vt:lpstr>Default Design</vt:lpstr>
      <vt:lpstr>PowerPoint.Slide.8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Tel: 06513 943 555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jfjfgd</dc:title>
  <dc:creator>Welcome</dc:creator>
  <cp:lastModifiedBy>dell</cp:lastModifiedBy>
  <cp:revision>226</cp:revision>
  <dcterms:created xsi:type="dcterms:W3CDTF">2014-11-09T02:44:01Z</dcterms:created>
  <dcterms:modified xsi:type="dcterms:W3CDTF">2021-11-18T14:30:18Z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458EF07528A745B595C90CE6D64D17DE</vt:lpwstr>
  </property>
  <property fmtid="{D5CDD505-2E9C-101B-9397-08002B2CF9AE}" pid="3" name="KSOProductBuildVer">
    <vt:lpwstr>1033-11.2.0.10351</vt:lpwstr>
  </property>
</Properties>
</file>